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14D69-6747-4A3D-B7E1-35147B8DEEB9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51A50-F514-4C80-8651-D272350CD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34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A1D7-C543-4C0C-B9B6-91BE538587C7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D14-AC2C-40D9-922F-B3FD8D81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F611-7A02-444E-B340-F03E935EC73F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D14-AC2C-40D9-922F-B3FD8D81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3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C07-735E-4E1F-9959-44758E0AAE74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D14-AC2C-40D9-922F-B3FD8D813C5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4015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58B6-43A7-44BE-8DA0-0EE6A46B504D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D14-AC2C-40D9-922F-B3FD8D81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5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23E8-5A83-4441-AA83-2368D0259075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D14-AC2C-40D9-922F-B3FD8D813C5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4190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907A-6299-48A4-A1E1-79FB7DA5F1EE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D14-AC2C-40D9-922F-B3FD8D81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58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BDFE-3E44-45CB-9A4C-6B14322CBB90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D14-AC2C-40D9-922F-B3FD8D81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03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7AF2-0B25-43F5-8AF9-885BB322E797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D14-AC2C-40D9-922F-B3FD8D81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9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88DD-69AB-4ACB-BC2B-69BAED5AFB09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D14-AC2C-40D9-922F-B3FD8D81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1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C76D-BB15-4AC9-A05A-534751B27CDA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D14-AC2C-40D9-922F-B3FD8D81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3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C20E-C509-4ED0-B34F-521502166A1B}" type="datetime1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D14-AC2C-40D9-922F-B3FD8D81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6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5D74-2EE4-4B06-9559-0C4BB3FB1DD6}" type="datetime1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D14-AC2C-40D9-922F-B3FD8D81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3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719A-44D1-4EAE-B265-461CD903B3F3}" type="datetime1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D14-AC2C-40D9-922F-B3FD8D81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9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E164-033B-4BF6-9B1A-8425065BB3DA}" type="datetime1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D14-AC2C-40D9-922F-B3FD8D81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A902-C8BA-4A51-8A03-F1AF37096A74}" type="datetime1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D14-AC2C-40D9-922F-B3FD8D81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7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D05D-F38B-4405-8F3A-302A43256AFB}" type="datetime1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D14-AC2C-40D9-922F-B3FD8D81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4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368F5-FCBA-4B14-8BC9-9DACD4CD81C2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960D14-AC2C-40D9-922F-B3FD8D81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0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goCoder360/MandarinO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830E-3EB9-4EDE-ABDF-1398188E6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MandarinOS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30B63-065E-4D89-B463-A65FDE6376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is the getting started guide for MandarinOS on Windows</a:t>
            </a:r>
          </a:p>
          <a:p>
            <a:r>
              <a:rPr lang="en-US" dirty="0"/>
              <a:t>Compatible with MandarinOS Windows v1.1.1</a:t>
            </a:r>
          </a:p>
        </p:txBody>
      </p:sp>
    </p:spTree>
    <p:extLst>
      <p:ext uri="{BB962C8B-B14F-4D97-AF65-F5344CB8AC3E}">
        <p14:creationId xmlns:p14="http://schemas.microsoft.com/office/powerpoint/2010/main" val="3734656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32DE-E26B-4212-BA3F-11B1BF0F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MandarinOS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F3841-3D9C-4EE9-83EA-956C8C984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849221" cy="3932301"/>
          </a:xfrm>
        </p:spPr>
        <p:txBody>
          <a:bodyPr>
            <a:normAutofit/>
          </a:bodyPr>
          <a:lstStyle/>
          <a:p>
            <a:r>
              <a:rPr lang="en-US" dirty="0"/>
              <a:t>To install MandarinOS on a PC with Windows 8 or later, follow these directions:</a:t>
            </a:r>
          </a:p>
          <a:p>
            <a:r>
              <a:rPr lang="en-US" dirty="0"/>
              <a:t>Go to the MandarinOS GitHub page at </a:t>
            </a:r>
            <a:r>
              <a:rPr lang="en-US" dirty="0">
                <a:hlinkClick r:id="rId2"/>
              </a:rPr>
              <a:t>MangoCoder360/MandarinOS</a:t>
            </a:r>
            <a:endParaRPr lang="en-US" dirty="0"/>
          </a:p>
          <a:p>
            <a:r>
              <a:rPr lang="en-US" dirty="0"/>
              <a:t>Then click on “</a:t>
            </a:r>
            <a:r>
              <a:rPr lang="de-DE" dirty="0"/>
              <a:t>MandarinOS Windows V1.1.1 Installer.zip</a:t>
            </a:r>
            <a:r>
              <a:rPr lang="en-US" dirty="0"/>
              <a:t>”</a:t>
            </a:r>
          </a:p>
          <a:p>
            <a:r>
              <a:rPr lang="en-US" dirty="0"/>
              <a:t>Click on “Download”</a:t>
            </a:r>
          </a:p>
          <a:p>
            <a:r>
              <a:rPr lang="en-US" dirty="0"/>
              <a:t>Open/Extract the Zip file when it is done downloading</a:t>
            </a:r>
          </a:p>
          <a:p>
            <a:r>
              <a:rPr lang="en-US" dirty="0"/>
              <a:t>Go through the process to install both Exe files</a:t>
            </a:r>
          </a:p>
          <a:p>
            <a:r>
              <a:rPr lang="en-US" dirty="0"/>
              <a:t>In the Start Menu, open “Mandarin Technologies Software Activation Tool”</a:t>
            </a:r>
          </a:p>
          <a:p>
            <a:r>
              <a:rPr lang="en-US" dirty="0"/>
              <a:t>Enter your serial number to activate MandarinOS</a:t>
            </a:r>
          </a:p>
          <a:p>
            <a:r>
              <a:rPr lang="en-US" dirty="0"/>
              <a:t>You have successfully installed MandarinOS. You can uninstall the activation tool</a:t>
            </a:r>
          </a:p>
        </p:txBody>
      </p:sp>
    </p:spTree>
    <p:extLst>
      <p:ext uri="{BB962C8B-B14F-4D97-AF65-F5344CB8AC3E}">
        <p14:creationId xmlns:p14="http://schemas.microsoft.com/office/powerpoint/2010/main" val="287632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1624-AC6D-446B-8E13-7E9D2694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MandarinOS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98ECB-167F-4160-A305-9CBCFD72C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Start Menu, open Mandarin OS</a:t>
            </a:r>
          </a:p>
          <a:p>
            <a:r>
              <a:rPr lang="en-US" dirty="0"/>
              <a:t>Accept the UAC prompt and wait for the system to load</a:t>
            </a:r>
          </a:p>
          <a:p>
            <a:r>
              <a:rPr lang="en-US" dirty="0"/>
              <a:t>Follow the directions to create your account</a:t>
            </a:r>
          </a:p>
          <a:p>
            <a:r>
              <a:rPr lang="en-US" dirty="0"/>
              <a:t>Re-open the software and sign in with your credentials</a:t>
            </a:r>
          </a:p>
          <a:p>
            <a:r>
              <a:rPr lang="en-US" dirty="0"/>
              <a:t>Once on the desktop, choose a application to open</a:t>
            </a:r>
          </a:p>
          <a:p>
            <a:r>
              <a:rPr lang="en-US" dirty="0"/>
              <a:t>Enjoy MandarinOS!</a:t>
            </a:r>
          </a:p>
        </p:txBody>
      </p:sp>
    </p:spTree>
    <p:extLst>
      <p:ext uri="{BB962C8B-B14F-4D97-AF65-F5344CB8AC3E}">
        <p14:creationId xmlns:p14="http://schemas.microsoft.com/office/powerpoint/2010/main" val="332297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28A0-2BED-4D62-ADDB-7EB41E8F6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869" y="874312"/>
            <a:ext cx="8919440" cy="4276186"/>
          </a:xfrm>
        </p:spPr>
        <p:txBody>
          <a:bodyPr/>
          <a:lstStyle/>
          <a:p>
            <a:pPr algn="ctr"/>
            <a:r>
              <a:rPr lang="en-US" sz="4000" dirty="0"/>
              <a:t>For more information and to get a serial number email support@mandarintechnologies.ml!</a:t>
            </a:r>
          </a:p>
        </p:txBody>
      </p:sp>
    </p:spTree>
    <p:extLst>
      <p:ext uri="{BB962C8B-B14F-4D97-AF65-F5344CB8AC3E}">
        <p14:creationId xmlns:p14="http://schemas.microsoft.com/office/powerpoint/2010/main" val="1274571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184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Welcome to MandarinOS</vt:lpstr>
      <vt:lpstr>How to install MandarinOS</vt:lpstr>
      <vt:lpstr>How to use MandarinOS</vt:lpstr>
      <vt:lpstr>For more information and to get a serial number email support@mandarintechnologies.ml!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MandarinOS</dc:title>
  <dc:creator>Reuben Schiopu</dc:creator>
  <cp:lastModifiedBy>Reuben Schiopu</cp:lastModifiedBy>
  <cp:revision>3</cp:revision>
  <dcterms:created xsi:type="dcterms:W3CDTF">2020-10-18T23:25:13Z</dcterms:created>
  <dcterms:modified xsi:type="dcterms:W3CDTF">2020-10-18T23:49:58Z</dcterms:modified>
</cp:coreProperties>
</file>