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7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1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22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41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923B01-CD74-4FF8-8B01-9EC760D96A3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7A4C0B-ABEC-4132-8CED-CDB06053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goCoder360/Mandarin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A91-A867-44E7-BE87-73D11E83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MandarinOS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4219-C1F7-4943-B8C3-1DAC497C4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getting started guide for MandarinOS on Windows</a:t>
            </a:r>
          </a:p>
          <a:p>
            <a:r>
              <a:rPr lang="en-US" dirty="0"/>
              <a:t>Compatible with MandarinOS Windows v1.2.0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10B6-A4E9-49C6-8702-08115F0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system!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3215-023F-410C-8DC2-3452763E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MandarinOS has gone over a big restructuring</a:t>
            </a:r>
          </a:p>
          <a:p>
            <a:r>
              <a:rPr lang="en-US" dirty="0"/>
              <a:t>The new changes have split MandarinOS into 2 versions: </a:t>
            </a:r>
          </a:p>
          <a:p>
            <a:pPr lvl="1"/>
            <a:r>
              <a:rPr lang="en-US" dirty="0"/>
              <a:t>The Offline Version (The version you know and love)</a:t>
            </a:r>
          </a:p>
          <a:p>
            <a:pPr lvl="1"/>
            <a:r>
              <a:rPr lang="en-US" dirty="0"/>
              <a:t>The Online Version (Now everything for this version is done in the cloud with MongoDB Atlas</a:t>
            </a:r>
          </a:p>
        </p:txBody>
      </p:sp>
    </p:spTree>
    <p:extLst>
      <p:ext uri="{BB962C8B-B14F-4D97-AF65-F5344CB8AC3E}">
        <p14:creationId xmlns:p14="http://schemas.microsoft.com/office/powerpoint/2010/main" val="408102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32DE-E26B-4212-BA3F-11B1BF0F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install MandarinOS</a:t>
            </a:r>
            <a:br>
              <a:rPr lang="en-US" dirty="0"/>
            </a:br>
            <a:r>
              <a:rPr lang="en-US" sz="2000" dirty="0"/>
              <a:t>(If you are using the online version you don’t need to run the activation tool or install 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3841-3D9C-4EE9-83EA-956C8C98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18" y="555031"/>
            <a:ext cx="8849221" cy="3932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install MandarinOS on a PC with Windows 8 or later, follow these directions:</a:t>
            </a:r>
          </a:p>
          <a:p>
            <a:r>
              <a:rPr lang="en-US" dirty="0"/>
              <a:t>Go to the MandarinOS GitHub page at </a:t>
            </a:r>
            <a:r>
              <a:rPr lang="en-US" dirty="0">
                <a:hlinkClick r:id="rId2"/>
              </a:rPr>
              <a:t>MangoCoder360/MandarinOS</a:t>
            </a:r>
            <a:endParaRPr lang="en-US" dirty="0"/>
          </a:p>
          <a:p>
            <a:r>
              <a:rPr lang="en-US" dirty="0"/>
              <a:t>Then click on “</a:t>
            </a:r>
            <a:r>
              <a:rPr lang="de-DE" dirty="0"/>
              <a:t>MandarinOS Windows V1.2.0 Installer.zip</a:t>
            </a:r>
            <a:r>
              <a:rPr lang="en-US" dirty="0"/>
              <a:t>”</a:t>
            </a:r>
          </a:p>
          <a:p>
            <a:r>
              <a:rPr lang="en-US" dirty="0"/>
              <a:t>Click on “Download”</a:t>
            </a:r>
          </a:p>
          <a:p>
            <a:r>
              <a:rPr lang="en-US" dirty="0"/>
              <a:t>Open/Extract the Zip file when it is done downloading</a:t>
            </a:r>
          </a:p>
          <a:p>
            <a:r>
              <a:rPr lang="en-US" dirty="0"/>
              <a:t>Go through the process to install both Exe files</a:t>
            </a:r>
          </a:p>
          <a:p>
            <a:r>
              <a:rPr lang="en-US" dirty="0"/>
              <a:t>In the Start Menu, open “Mandarin Technologies Software Activation Tool”</a:t>
            </a:r>
          </a:p>
          <a:p>
            <a:r>
              <a:rPr lang="en-US" dirty="0"/>
              <a:t>Enter your serial number to activate MandarinOS</a:t>
            </a:r>
          </a:p>
          <a:p>
            <a:r>
              <a:rPr lang="en-US" dirty="0"/>
              <a:t>You have successfully installed MandarinOS. You can uninstall the activation tool</a:t>
            </a:r>
          </a:p>
        </p:txBody>
      </p:sp>
    </p:spTree>
    <p:extLst>
      <p:ext uri="{BB962C8B-B14F-4D97-AF65-F5344CB8AC3E}">
        <p14:creationId xmlns:p14="http://schemas.microsoft.com/office/powerpoint/2010/main" val="28763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0B7A-7173-4B3C-9BCA-327973A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MandarinOS</a:t>
            </a:r>
            <a:br>
              <a:rPr lang="en-US" dirty="0"/>
            </a:br>
            <a:r>
              <a:rPr lang="en-US" sz="2400" dirty="0"/>
              <a:t>(We assume you have already made an account, if not do that first and activate it with your serial number)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84-F8B7-4488-BF54-61D681D4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Start Menu, open MandarinOS</a:t>
            </a:r>
          </a:p>
          <a:p>
            <a:r>
              <a:rPr lang="en-US" dirty="0"/>
              <a:t>Select the version you would like to run</a:t>
            </a:r>
          </a:p>
          <a:p>
            <a:r>
              <a:rPr lang="en-US" dirty="0"/>
              <a:t>If you are using the Offline Version use the system as normal</a:t>
            </a:r>
          </a:p>
          <a:p>
            <a:r>
              <a:rPr lang="en-US" dirty="0"/>
              <a:t>If you are using the Online Version, sign in to your account and use MandarinOS as normal</a:t>
            </a:r>
          </a:p>
        </p:txBody>
      </p:sp>
    </p:spTree>
    <p:extLst>
      <p:ext uri="{BB962C8B-B14F-4D97-AF65-F5344CB8AC3E}">
        <p14:creationId xmlns:p14="http://schemas.microsoft.com/office/powerpoint/2010/main" val="15508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8A0-2BED-4D62-ADDB-7EB41E8F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703837" cy="2612571"/>
          </a:xfrm>
        </p:spPr>
        <p:txBody>
          <a:bodyPr/>
          <a:lstStyle/>
          <a:p>
            <a:pPr algn="ctr"/>
            <a:r>
              <a:rPr lang="en-US" sz="4000" dirty="0"/>
              <a:t>For more information and to get a serial number email support@mandarintechnologies.ml!</a:t>
            </a:r>
          </a:p>
        </p:txBody>
      </p:sp>
    </p:spTree>
    <p:extLst>
      <p:ext uri="{BB962C8B-B14F-4D97-AF65-F5344CB8AC3E}">
        <p14:creationId xmlns:p14="http://schemas.microsoft.com/office/powerpoint/2010/main" val="1274571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276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Getting started with MandarinOS</vt:lpstr>
      <vt:lpstr>The new system!</vt:lpstr>
      <vt:lpstr>How to install MandarinOS (If you are using the online version you don’t need to run the activation tool or install it)</vt:lpstr>
      <vt:lpstr>How to use MandarinOS (We assume you have already made an account, if not do that first and activate it with your serial number)</vt:lpstr>
      <vt:lpstr>For more information and to get a serial number email support@mandarintechnologies.ml!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MandarinOS</dc:title>
  <dc:creator>Reuben Schiopu</dc:creator>
  <cp:lastModifiedBy>Reuben Schiopu</cp:lastModifiedBy>
  <cp:revision>2</cp:revision>
  <dcterms:created xsi:type="dcterms:W3CDTF">2020-10-19T20:09:32Z</dcterms:created>
  <dcterms:modified xsi:type="dcterms:W3CDTF">2020-10-19T20:22:13Z</dcterms:modified>
</cp:coreProperties>
</file>