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C7D8211-1F25-4F5C-B013-1CAB51077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Tablaue Homework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25723A5-E1B0-4221-8E3E-F32C941D8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4/22/2019 11:54:53 PM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764F4-3855-4675-8996-B13E6096A3C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9C89458D-338C-449E-A07E-790CBE8F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8" y="0"/>
            <a:ext cx="11083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1218BD86-7619-45AC-AFEB-151F98E9D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95" y="0"/>
            <a:ext cx="65646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4AB9CAE3-8937-4E56-AAC4-CFE566C35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19" y="0"/>
            <a:ext cx="7300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6CAA683C-7E17-4B3B-9AEA-6CDD1A99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" y="0"/>
            <a:ext cx="12010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00D4F14-79CB-4667-92A1-DD1631D4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2" y="0"/>
            <a:ext cx="1084175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98B847-CD81-473E-9F84-F9A8DD749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34" y="534257"/>
            <a:ext cx="2203822" cy="93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C2A7FF4D-44F4-4E4F-8D5E-DF79918A5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7" y="0"/>
            <a:ext cx="10204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37CC5B-7BDB-4AF6-8BBB-5751ADD4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725"/>
            <a:ext cx="11887200" cy="40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E8F6C5B6-CBED-464A-9948-5BF88C5C8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" y="0"/>
            <a:ext cx="1120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05FB7A27-C0F4-4387-9B1D-122A3888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4" y="0"/>
            <a:ext cx="10850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A6152CD-A636-4B0A-AD3E-D714EBC5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64"/>
            <a:ext cx="12192000" cy="6350870"/>
          </a:xfrm>
          <a:prstGeom prst="rect">
            <a:avLst/>
          </a:prstGeom>
        </p:spPr>
      </p:pic>
      <p:pic>
        <p:nvPicPr>
          <p:cNvPr id="4" name="slide2">
            <a:extLst>
              <a:ext uri="{FF2B5EF4-FFF2-40B4-BE49-F238E27FC236}">
                <a16:creationId xmlns:a16="http://schemas.microsoft.com/office/drawing/2014/main" id="{D5B6E007-5192-4660-BC6D-47522D867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32" y="253564"/>
            <a:ext cx="1143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DA7ECF0-70B9-41C9-A11B-3B46F741B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6" y="0"/>
            <a:ext cx="694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D8935A61-3D91-4C74-8E76-28C6DB39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9" y="0"/>
            <a:ext cx="7651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9B12D34-5043-4FDC-AB0B-131C9DAB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813"/>
            <a:ext cx="12192000" cy="38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4CFDB858-1995-42CC-9CBE-A9045C5AE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0"/>
            <a:ext cx="11839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DB3D0D5D-6C36-4C47-AABF-AFFA7C3A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4" y="0"/>
            <a:ext cx="9787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DD0ADD61-AEC3-4A0A-8E49-C3B97005B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4" y="0"/>
            <a:ext cx="9787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800EE3C9-1BB4-40AC-81D9-226FA5FA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0"/>
            <a:ext cx="11261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Tablaue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Tablaue Homework</dc:title>
  <dc:creator/>
  <cp:keywords>C_Unrestricted</cp:keywords>
  <cp:lastModifiedBy>Gokhler, Michael (SFS PS-AM BE)</cp:lastModifiedBy>
  <cp:revision>1</cp:revision>
  <dcterms:created xsi:type="dcterms:W3CDTF">2018-08-15T22:40:47Z</dcterms:created>
  <dcterms:modified xsi:type="dcterms:W3CDTF">2019-04-23T04:03:04Z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