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7A31-C14A-42B6-A9B9-DD16701A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462F-F645-45B9-B74A-89E3A0B2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D4F0-138E-4DBD-81F8-BE018C6C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E53A6-C524-4406-8097-7E2393E6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EAA7-6C19-40BA-99BD-F96F6EC9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8CDB-0316-4A58-AF57-738F551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C0E7D-CEE8-4201-8858-897DC8F6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95AC-8E9C-4898-BE5A-AEF6F16E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C75-C1CE-4E61-896A-F124A7B9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E2DE-EF01-443C-A18B-F5BBFDE1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F90A1-42DC-4BD5-9B92-D7C3BB48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70DED-5A90-4904-89E8-A6AC4C7B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820-3982-4D4B-B1E6-63D47A74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AC94-9C0F-4E23-8618-555CC800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617A-73E2-4E7E-9C84-4720FBF2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EBFA-FAE1-4694-9614-8D1245A1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20C0-C9A0-40D6-ADDA-92B9D75B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5DD1-BE13-46C9-BE9A-AD7BB400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54C9-0201-4EA1-B206-93C9DA7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C754-B8B5-4793-AE1F-6D2BF9CB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CBC-C911-438F-9C40-C582445D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9702-C1D6-4005-BF56-AB25D109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7EA6-4BED-4808-861C-F0957263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44D8-B1EB-4438-99EC-48FFF06D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9B42-F676-4581-AFBF-7A4173F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87FC-69C6-4DDF-A780-05A155DC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65E3-7688-4BC3-8408-CB431BCC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F4E1A-3C07-43B5-9994-72BEE19BB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38E-4D76-4DBD-B4C2-87FDBAFB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615E-2056-44F6-BA9A-5929F234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6A745-28B3-4ACC-AA40-BA9D9B8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2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114-0216-4C78-BF4D-5C38CB0B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CE6C-6E32-46AF-AE67-C6789456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D7C42-8D36-4B5A-8094-46F8541B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93D38-9292-4986-96BE-C51DCDDDD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9B02B-DE2D-49E8-B9C7-0FEAFF75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E971-83B6-4515-B103-40D5772B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DBF31-A237-46BC-BF7F-7DE49414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53348-4578-4E10-B6FF-240BF767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7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E33-A02F-4815-8177-66CDCC92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A7B9-4E5F-4B1A-AAD5-F02BEAC2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1084E-D662-4D47-97BA-CAC4B83F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9004C-7B62-4817-9AD5-3AD61ED9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85DCC-6281-40BE-8BF6-8835B22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6487C-B510-479D-B771-60060444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B35EC-97B8-4D7C-8F03-21D80D40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0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FC5A-4B48-4C9F-B7FE-5B90481E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B45-8785-44CD-B8F6-BAE0933A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343C-F6D8-487C-8ADF-D6364DE8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57DB-4789-4CE4-BCE8-87C08A20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0311-BA7F-4B98-BD75-F22CDE6E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7DF7-59CB-4E72-A921-6354D806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34D9-0308-4FE6-8EF7-9BCDB28F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A4A3A-F037-4143-99FB-45DAC2C43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32FF-A851-4321-88A1-7B43006D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DDF48-A89F-46B0-8D65-DE460375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5BEC-18DA-4004-8E58-E34B3C78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6855-F343-4B26-98B6-9C04B06D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0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32FF7-B8B1-4DB5-ABCF-166E3095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13D34-2ABF-4793-B0CD-0276E98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C77C-DC89-4B1B-A98C-2101F2BBB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0275-E6BC-4761-9258-C6408743F993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EBD6-CE18-4C47-8F2D-49A27C2C7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A7F4-9315-4F7B-8DCC-9E9886EF9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F153-8337-461D-B682-24741A7D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B3B-7A4C-4CDC-B95B-3ADB4F44C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Data Science with R</a:t>
            </a:r>
            <a:br>
              <a:rPr lang="en-IN" dirty="0"/>
            </a:br>
            <a:r>
              <a:rPr lang="en-IN" dirty="0"/>
              <a:t>Insurance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59B2C-4BFE-41AB-B967-D753ED65D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Umaima </a:t>
            </a:r>
            <a:r>
              <a:rPr lang="en-IN" dirty="0" err="1"/>
              <a:t>Surti</a:t>
            </a:r>
            <a:endParaRPr lang="en-IN" dirty="0"/>
          </a:p>
          <a:p>
            <a:r>
              <a:rPr lang="en-IN" sz="1600" dirty="0"/>
              <a:t>13-Sep-17</a:t>
            </a:r>
          </a:p>
        </p:txBody>
      </p:sp>
    </p:spTree>
    <p:extLst>
      <p:ext uri="{BB962C8B-B14F-4D97-AF65-F5344CB8AC3E}">
        <p14:creationId xmlns:p14="http://schemas.microsoft.com/office/powerpoint/2010/main" val="11583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8024-6F7E-495F-AE36-057AC476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BAC4-72D6-44E5-A1B1-16F83C14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setwd</a:t>
            </a:r>
            <a:r>
              <a:rPr lang="en-IN" dirty="0"/>
              <a:t>("C:/Data Science/R/Code")</a:t>
            </a:r>
          </a:p>
          <a:p>
            <a:endParaRPr lang="en-IN" dirty="0"/>
          </a:p>
          <a:p>
            <a:r>
              <a:rPr lang="en-IN" dirty="0" err="1"/>
              <a:t>Insdata</a:t>
            </a:r>
            <a:r>
              <a:rPr lang="en-IN" dirty="0"/>
              <a:t> &lt;- read.csv("SwedishMotorInsurance.csv")</a:t>
            </a:r>
          </a:p>
          <a:p>
            <a:r>
              <a:rPr lang="en-IN" dirty="0"/>
              <a:t>View(</a:t>
            </a:r>
            <a:r>
              <a:rPr lang="en-IN" dirty="0" err="1"/>
              <a:t>Insdata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dim(</a:t>
            </a:r>
            <a:r>
              <a:rPr lang="en-IN" dirty="0" err="1"/>
              <a:t>Insdata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2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F48-A22C-435E-93D6-503F531F372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solidFill>
                  <a:prstClr val="black"/>
                </a:solidFill>
              </a:rPr>
              <a:t>Ans 1)</a:t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In order to get basic insights onto the dataset and perform descriptive analysis, we do the following:</a:t>
            </a:r>
            <a:br>
              <a:rPr lang="en-US" sz="1800" dirty="0">
                <a:solidFill>
                  <a:prstClr val="black"/>
                </a:solidFill>
              </a:rPr>
            </a:b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summary(</a:t>
            </a:r>
            <a:r>
              <a:rPr lang="en-US" sz="1800" b="1" dirty="0" err="1">
                <a:solidFill>
                  <a:prstClr val="black"/>
                </a:solidFill>
              </a:rPr>
              <a:t>Insdata</a:t>
            </a:r>
            <a:r>
              <a:rPr lang="en-US" sz="1800" b="1" dirty="0">
                <a:solidFill>
                  <a:prstClr val="black"/>
                </a:solidFill>
              </a:rPr>
              <a:t>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21B0F-8540-4B1F-A390-E099C4A8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Interpretation of the results: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result gives 5 point summary of each column of the data.  This gives the spread of data.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There are some 0 values in Claims and Payment though the car has been Insured. This means  no Claim or Payment has been made for that </a:t>
            </a:r>
            <a:r>
              <a:rPr lang="en-US" sz="2000" dirty="0" err="1">
                <a:solidFill>
                  <a:prstClr val="black"/>
                </a:solidFill>
              </a:rPr>
              <a:t>datapoint</a:t>
            </a:r>
            <a:r>
              <a:rPr lang="en-US" sz="2000" dirty="0">
                <a:solidFill>
                  <a:prstClr val="black"/>
                </a:solidFill>
              </a:rPr>
              <a:t>(s)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79B70-0E0A-45E9-992D-AC714265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79522"/>
            <a:ext cx="6172200" cy="32894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216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946A-7DCA-4CE6-A4CE-6BF1EB8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600" dirty="0"/>
              <a:t>Ans 2) We have to use correlation to find a relationship</a:t>
            </a:r>
            <a:br>
              <a:rPr lang="en-IN" sz="1600" dirty="0"/>
            </a:br>
            <a:r>
              <a:rPr lang="en-IN" sz="1600" b="1" dirty="0" err="1"/>
              <a:t>cor</a:t>
            </a:r>
            <a:r>
              <a:rPr lang="en-IN" sz="1600" b="1" dirty="0"/>
              <a:t>(</a:t>
            </a:r>
            <a:r>
              <a:rPr lang="en-IN" sz="1600" b="1" dirty="0" err="1"/>
              <a:t>Insdata$Claims,Insdata$Payment</a:t>
            </a:r>
            <a:r>
              <a:rPr lang="en-IN" sz="1600" b="1" dirty="0"/>
              <a:t>)</a:t>
            </a:r>
            <a:br>
              <a:rPr lang="en-IN" sz="1600" b="1" dirty="0"/>
            </a:br>
            <a:r>
              <a:rPr lang="en-IN" sz="1600" b="1" dirty="0" err="1"/>
              <a:t>cor</a:t>
            </a:r>
            <a:r>
              <a:rPr lang="en-IN" sz="1600" b="1" dirty="0"/>
              <a:t>(</a:t>
            </a:r>
            <a:r>
              <a:rPr lang="en-IN" sz="1600" b="1" dirty="0" err="1"/>
              <a:t>Insdata$Insured,Insdata$Payment</a:t>
            </a:r>
            <a:r>
              <a:rPr lang="en-IN" sz="1600" b="1" dirty="0"/>
              <a:t>)</a:t>
            </a:r>
            <a:br>
              <a:rPr lang="en-IN" sz="1600" b="1" dirty="0"/>
            </a:br>
            <a:r>
              <a:rPr lang="en-IN" sz="1600" b="1" dirty="0"/>
              <a:t>plot(</a:t>
            </a:r>
            <a:r>
              <a:rPr lang="en-IN" sz="1600" b="1" dirty="0" err="1"/>
              <a:t>Insdata$Insured,Insdata$Payment</a:t>
            </a:r>
            <a:r>
              <a:rPr lang="en-IN" sz="1600" b="1" dirty="0"/>
              <a:t>)</a:t>
            </a:r>
            <a:br>
              <a:rPr lang="en-IN" sz="1600" b="1" dirty="0"/>
            </a:br>
            <a:r>
              <a:rPr lang="en-IN" sz="1600" b="1" dirty="0"/>
              <a:t>plot(</a:t>
            </a:r>
            <a:r>
              <a:rPr lang="en-IN" sz="1600" b="1" dirty="0" err="1"/>
              <a:t>Insdata$Claims,Insdata$Payment</a:t>
            </a:r>
            <a:r>
              <a:rPr lang="en-IN" sz="1600" b="1" dirty="0"/>
              <a:t>) </a:t>
            </a:r>
            <a:br>
              <a:rPr lang="en-IN" sz="1600" b="1" dirty="0"/>
            </a:br>
            <a:r>
              <a:rPr lang="en-IN" sz="1200" b="1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793EF-A66B-42C9-B383-51BF7237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256" y="569700"/>
            <a:ext cx="6172200" cy="32894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2B490-388D-4DD4-9D30-1E5351D2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800" dirty="0"/>
              <a:t>Interpretation of the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From the correlation output, we can see that there is Strong Positive Correlation between Claims and Payment (precisely 99.5%) and also between Insured and Payment (93.3%)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From the plot we can see that as the Claims increase, the Payment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Similarly as the Insured increases, Payment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E3F0A-ED6E-433A-9103-E31BAB46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45" y="3963194"/>
            <a:ext cx="3871839" cy="2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17F0-17EC-4336-8701-D96E8583246F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1800" dirty="0"/>
              <a:t>Ans 3) To perform Linear Regression on Payment as dependent variable and others as independent variables</a:t>
            </a:r>
            <a:br>
              <a:rPr lang="en-IN" sz="1800" dirty="0"/>
            </a:br>
            <a:br>
              <a:rPr lang="en-IN" sz="1800" dirty="0"/>
            </a:br>
            <a:r>
              <a:rPr lang="en-IN" sz="1800" b="1" dirty="0" err="1"/>
              <a:t>lineModel</a:t>
            </a:r>
            <a:r>
              <a:rPr lang="en-IN" sz="1800" b="1" dirty="0"/>
              <a:t> &lt;- </a:t>
            </a:r>
            <a:r>
              <a:rPr lang="en-IN" sz="1800" b="1" dirty="0" err="1"/>
              <a:t>lm</a:t>
            </a:r>
            <a:r>
              <a:rPr lang="en-IN" sz="1800" b="1" dirty="0"/>
              <a:t>(Payment ~ ., data = </a:t>
            </a:r>
            <a:r>
              <a:rPr lang="en-IN" sz="1800" b="1" dirty="0" err="1"/>
              <a:t>Insdata</a:t>
            </a:r>
            <a:r>
              <a:rPr lang="en-IN" sz="1800" b="1" dirty="0"/>
              <a:t>)</a:t>
            </a:r>
            <a:br>
              <a:rPr lang="en-IN" sz="1800" b="1" dirty="0"/>
            </a:br>
            <a:r>
              <a:rPr lang="en-IN" sz="1800" b="1" dirty="0"/>
              <a:t>summary(</a:t>
            </a:r>
            <a:r>
              <a:rPr lang="en-IN" sz="1800" b="1" dirty="0" err="1"/>
              <a:t>lineModel</a:t>
            </a:r>
            <a:r>
              <a:rPr lang="en-IN" sz="1800" b="1" dirty="0"/>
              <a:t>)</a:t>
            </a:r>
            <a:r>
              <a:rPr lang="en-IN" sz="18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85DC5-6ED7-48E2-A70A-FA96A8D1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79522"/>
            <a:ext cx="6172200" cy="32894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11657-F108-4BF0-BC13-77329E58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Interpretation of the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output, we see that </a:t>
            </a:r>
            <a:r>
              <a:rPr lang="en-IN" dirty="0" err="1"/>
              <a:t>Kilometers</a:t>
            </a:r>
            <a:r>
              <a:rPr lang="en-IN" dirty="0"/>
              <a:t>, Zone, Insured, Claims are significant variables whose values will affect the Payment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and Bonus variables have high P-value, hence they are not signification for the given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using the intercept and Estimate values for all variables a linear equation can be formed which can be used to predict the Payment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69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AA34-3D7F-496A-800C-457D33DA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6835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200" dirty="0"/>
              <a:t>Ans 4) To find when the Insured, Claims &amp; Payment increases, we need to find the mean of the categorical values of Kilometre, Location, Bonus </a:t>
            </a:r>
            <a:br>
              <a:rPr lang="en-IN" sz="1200" dirty="0"/>
            </a:br>
            <a:br>
              <a:rPr lang="en-IN" sz="1200" dirty="0"/>
            </a:br>
            <a:r>
              <a:rPr lang="en-IN" sz="1200" b="1" dirty="0" err="1"/>
              <a:t>ZoneResult</a:t>
            </a:r>
            <a:r>
              <a:rPr lang="en-IN" sz="1200" b="1" dirty="0"/>
              <a:t> &lt;- apply(</a:t>
            </a:r>
            <a:r>
              <a:rPr lang="en-IN" sz="1200" b="1" dirty="0" err="1"/>
              <a:t>Insdata</a:t>
            </a:r>
            <a:r>
              <a:rPr lang="en-IN" sz="1200" b="1" dirty="0"/>
              <a:t>[,c(5,6,7)],2, function(x)</a:t>
            </a:r>
            <a:r>
              <a:rPr lang="en-IN" sz="1200" b="1" dirty="0" err="1"/>
              <a:t>tapply</a:t>
            </a:r>
            <a:r>
              <a:rPr lang="en-IN" sz="1200" b="1" dirty="0"/>
              <a:t>(x, </a:t>
            </a:r>
            <a:r>
              <a:rPr lang="en-IN" sz="1200" b="1" dirty="0" err="1"/>
              <a:t>Insdata$Zone</a:t>
            </a:r>
            <a:r>
              <a:rPr lang="en-IN" sz="1200" b="1" dirty="0"/>
              <a:t>, mean))</a:t>
            </a:r>
            <a:br>
              <a:rPr lang="en-IN" sz="1200" b="1" dirty="0"/>
            </a:br>
            <a:r>
              <a:rPr lang="en-IN" sz="1200" b="1" dirty="0" err="1"/>
              <a:t>ZoneResult</a:t>
            </a:r>
            <a:br>
              <a:rPr lang="en-IN" sz="1200" b="1" dirty="0"/>
            </a:br>
            <a:br>
              <a:rPr lang="en-IN" sz="1200" b="1" dirty="0"/>
            </a:br>
            <a:r>
              <a:rPr lang="en-IN" sz="1200" b="1" dirty="0" err="1"/>
              <a:t>KmResult</a:t>
            </a:r>
            <a:r>
              <a:rPr lang="en-IN" sz="1200" b="1" dirty="0"/>
              <a:t> &lt;- apply(</a:t>
            </a:r>
            <a:r>
              <a:rPr lang="en-IN" sz="1200" b="1" dirty="0" err="1"/>
              <a:t>Insdata</a:t>
            </a:r>
            <a:r>
              <a:rPr lang="en-IN" sz="1200" b="1" dirty="0"/>
              <a:t>[,c(5,6,7)],2, function(x)</a:t>
            </a:r>
            <a:r>
              <a:rPr lang="en-IN" sz="1200" b="1" dirty="0" err="1"/>
              <a:t>tapply</a:t>
            </a:r>
            <a:r>
              <a:rPr lang="en-IN" sz="1200" b="1" dirty="0"/>
              <a:t>(x, </a:t>
            </a:r>
            <a:r>
              <a:rPr lang="en-IN" sz="1200" b="1" dirty="0" err="1"/>
              <a:t>Insdata$Kilometres</a:t>
            </a:r>
            <a:r>
              <a:rPr lang="en-IN" sz="1200" b="1" dirty="0"/>
              <a:t>, mean))</a:t>
            </a:r>
            <a:br>
              <a:rPr lang="en-IN" sz="1200" b="1" dirty="0"/>
            </a:br>
            <a:r>
              <a:rPr lang="en-IN" sz="1200" b="1" dirty="0" err="1"/>
              <a:t>KmResult</a:t>
            </a:r>
            <a:br>
              <a:rPr lang="en-IN" sz="1200" b="1" dirty="0"/>
            </a:br>
            <a:br>
              <a:rPr lang="en-IN" sz="1200" b="1" dirty="0"/>
            </a:br>
            <a:r>
              <a:rPr lang="en-IN" sz="1200" b="1" dirty="0" err="1"/>
              <a:t>BonusResult</a:t>
            </a:r>
            <a:r>
              <a:rPr lang="en-IN" sz="1200" b="1" dirty="0"/>
              <a:t> &lt;- apply(</a:t>
            </a:r>
            <a:r>
              <a:rPr lang="en-IN" sz="1200" b="1" dirty="0" err="1"/>
              <a:t>Insdata</a:t>
            </a:r>
            <a:r>
              <a:rPr lang="en-IN" sz="1200" b="1" dirty="0"/>
              <a:t>[,c(5,6,7)],2, function(x)</a:t>
            </a:r>
            <a:r>
              <a:rPr lang="en-IN" sz="1200" b="1" dirty="0" err="1"/>
              <a:t>tapply</a:t>
            </a:r>
            <a:r>
              <a:rPr lang="en-IN" sz="1200" b="1" dirty="0"/>
              <a:t>(x, </a:t>
            </a:r>
            <a:r>
              <a:rPr lang="en-IN" sz="1200" b="1" dirty="0" err="1"/>
              <a:t>Insdata$Bonus</a:t>
            </a:r>
            <a:r>
              <a:rPr lang="en-IN" sz="1200" b="1" dirty="0"/>
              <a:t>, mean))</a:t>
            </a:r>
            <a:br>
              <a:rPr lang="en-IN" sz="1200" b="1" dirty="0"/>
            </a:br>
            <a:r>
              <a:rPr lang="en-IN" sz="1200" b="1" dirty="0" err="1"/>
              <a:t>BonusResult</a:t>
            </a:r>
            <a:br>
              <a:rPr lang="en-IN" sz="1200" dirty="0"/>
            </a:br>
            <a:endParaRPr lang="en-IN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E59E8-590A-487C-8767-C71D004A9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79522"/>
            <a:ext cx="6172200" cy="32894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AE546-DF47-459A-899A-E64280FB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40764"/>
            <a:ext cx="3932237" cy="272822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/>
              <a:t>Interpretation of the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Zone 7 has the lowest Insured, Claims and Payment and Zone 4 has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Payments and Claims comes from Zones 1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Kilometre group 5 has the lowest Claims and Payment and group 2 has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Bonus group 7 has drastically high in terms of Insured, Claims and Payment compared to the other 6 groups</a:t>
            </a:r>
          </a:p>
        </p:txBody>
      </p:sp>
    </p:spTree>
    <p:extLst>
      <p:ext uri="{BB962C8B-B14F-4D97-AF65-F5344CB8AC3E}">
        <p14:creationId xmlns:p14="http://schemas.microsoft.com/office/powerpoint/2010/main" val="136094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DB63-7FCD-44A6-A407-8F966A1D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9202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1400" dirty="0"/>
              <a:t>Ans 5) Claims is the Dependent variable and Kilometre, Zone, Bonus, Make and Insured are independent variables</a:t>
            </a:r>
            <a:br>
              <a:rPr lang="en-IN" sz="1400" dirty="0"/>
            </a:br>
            <a:br>
              <a:rPr lang="en-IN" sz="1400" dirty="0"/>
            </a:br>
            <a:r>
              <a:rPr lang="en-IN" sz="1400" b="1" dirty="0"/>
              <a:t>md &lt;- </a:t>
            </a:r>
            <a:r>
              <a:rPr lang="en-IN" sz="1400" b="1" dirty="0" err="1"/>
              <a:t>lm</a:t>
            </a:r>
            <a:r>
              <a:rPr lang="en-IN" sz="1400" b="1" dirty="0"/>
              <a:t>(</a:t>
            </a:r>
            <a:r>
              <a:rPr lang="en-IN" sz="1400" b="1" dirty="0" err="1"/>
              <a:t>Insdata$Claims</a:t>
            </a:r>
            <a:r>
              <a:rPr lang="en-IN" sz="1400" b="1" dirty="0"/>
              <a:t> ~ </a:t>
            </a:r>
            <a:r>
              <a:rPr lang="en-IN" sz="1400" b="1" dirty="0" err="1"/>
              <a:t>Insdata$Kilometres</a:t>
            </a:r>
            <a:r>
              <a:rPr lang="en-IN" sz="1400" b="1" dirty="0"/>
              <a:t> + </a:t>
            </a:r>
            <a:r>
              <a:rPr lang="en-IN" sz="1400" b="1" dirty="0" err="1"/>
              <a:t>Insdata$Zone</a:t>
            </a:r>
            <a:r>
              <a:rPr lang="en-IN" sz="1400" b="1" dirty="0"/>
              <a:t> + </a:t>
            </a:r>
            <a:r>
              <a:rPr lang="en-IN" sz="1400" b="1" dirty="0" err="1"/>
              <a:t>Insdata$Bonus</a:t>
            </a:r>
            <a:r>
              <a:rPr lang="en-IN" sz="1400" b="1" dirty="0"/>
              <a:t> + </a:t>
            </a:r>
            <a:r>
              <a:rPr lang="en-IN" sz="1400" b="1" dirty="0" err="1"/>
              <a:t>Insdata$Make</a:t>
            </a:r>
            <a:r>
              <a:rPr lang="en-IN" sz="1400" b="1" dirty="0"/>
              <a:t> + </a:t>
            </a:r>
            <a:r>
              <a:rPr lang="en-IN" sz="1400" b="1" dirty="0" err="1"/>
              <a:t>Insdata$Insured</a:t>
            </a:r>
            <a:r>
              <a:rPr lang="en-IN" sz="1400" b="1" dirty="0"/>
              <a:t>) </a:t>
            </a:r>
            <a:br>
              <a:rPr lang="en-IN" sz="1400" b="1" dirty="0"/>
            </a:br>
            <a:br>
              <a:rPr lang="en-IN" sz="1400" b="1" dirty="0"/>
            </a:br>
            <a:r>
              <a:rPr lang="en-IN" sz="1400" b="1" dirty="0"/>
              <a:t>summary(md)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E27F8-7848-442C-A7AF-7FD9F176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79522"/>
            <a:ext cx="6172200" cy="32894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2B30-48F8-4408-AD1B-FE5BB108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Interpretation of the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output, looking at the p-values, we can infer that all of our independent variables are highly significant  and have a strong influence on the Claims variable</a:t>
            </a:r>
          </a:p>
        </p:txBody>
      </p:sp>
    </p:spTree>
    <p:extLst>
      <p:ext uri="{BB962C8B-B14F-4D97-AF65-F5344CB8AC3E}">
        <p14:creationId xmlns:p14="http://schemas.microsoft.com/office/powerpoint/2010/main" val="264811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with R Insurance Project </vt:lpstr>
      <vt:lpstr>Loading the data</vt:lpstr>
      <vt:lpstr>Ans 1) In order to get basic insights onto the dataset and perform descriptive analysis, we do the following:  summary(Insdata)</vt:lpstr>
      <vt:lpstr>Ans 2) We have to use correlation to find a relationship cor(Insdata$Claims,Insdata$Payment) cor(Insdata$Insured,Insdata$Payment) plot(Insdata$Insured,Insdata$Payment) plot(Insdata$Claims,Insdata$Payment)   </vt:lpstr>
      <vt:lpstr>Ans 3) To perform Linear Regression on Payment as dependent variable and others as independent variables  lineModel &lt;- lm(Payment ~ ., data = Insdata) summary(lineModel) </vt:lpstr>
      <vt:lpstr>Ans 4) To find when the Insured, Claims &amp; Payment increases, we need to find the mean of the categorical values of Kilometre, Location, Bonus   ZoneResult &lt;- apply(Insdata[,c(5,6,7)],2, function(x)tapply(x, Insdata$Zone, mean)) ZoneResult  KmResult &lt;- apply(Insdata[,c(5,6,7)],2, function(x)tapply(x, Insdata$Kilometres, mean)) KmResult  BonusResult &lt;- apply(Insdata[,c(5,6,7)],2, function(x)tapply(x, Insdata$Bonus, mean)) BonusResult </vt:lpstr>
      <vt:lpstr>Ans 5) Claims is the Dependent variable and Kilometre, Zone, Bonus, Make and Insured are independent variables  md &lt;- lm(Insdata$Claims ~ Insdata$Kilometres + Insdata$Zone + Insdata$Bonus + Insdata$Make + Insdata$Insured)   summary(md)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R Insurance Project </dc:title>
  <dc:creator>umaima_t@yahoo.com</dc:creator>
  <cp:lastModifiedBy>umaima_t@yahoo.com</cp:lastModifiedBy>
  <cp:revision>17</cp:revision>
  <dcterms:created xsi:type="dcterms:W3CDTF">2017-09-13T14:47:19Z</dcterms:created>
  <dcterms:modified xsi:type="dcterms:W3CDTF">2017-09-13T16:28:36Z</dcterms:modified>
</cp:coreProperties>
</file>