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4B7D-C8A7-4D0B-A17B-2FB461056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16446-2C67-458E-A981-02174EA5E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3D71E-95C2-4970-B43F-D6CFA16E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7A6-D4AF-44C3-8638-6BF230DC38A5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F2B5-64B4-48C3-88DE-E0326E98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E33E1-D4DD-463E-8E1A-9A3A9C7C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8950-66E3-4D8C-B14B-0AC868CF42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025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811F-2981-414E-B24E-DD588E95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F17AA-67D3-457A-9160-0942A188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2A112-07C3-42AA-8D2D-94EE8568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7A6-D4AF-44C3-8638-6BF230DC38A5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83F46-7D34-4144-8FA7-D3E32D8B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A0B6-532B-4BA2-9244-F13F7DFC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8950-66E3-4D8C-B14B-0AC868CF42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802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595D4-ED15-45B8-B5D4-65C6154D9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B6A24-8530-4642-9808-FB2AB6B65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5F3CB-4D54-47F8-B44A-E8EDEDC2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7A6-D4AF-44C3-8638-6BF230DC38A5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C675C-3C9C-41F4-BE0F-57D56F9C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DBE3A-3EBE-4926-915E-A4FDEA47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8950-66E3-4D8C-B14B-0AC868CF42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569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3B11-BB23-41D6-9ECE-DC73642A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7DFF-5A38-47EA-9E35-F44DDEE4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11112-6014-44F0-B0E2-F91D8852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7A6-D4AF-44C3-8638-6BF230DC38A5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BDA8C-1227-4BAA-8498-9B27D2DD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09F1C-C1BB-4151-989F-C87DB794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8950-66E3-4D8C-B14B-0AC868CF42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377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F0C6-C1EC-47C3-B9C2-78E77E70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FFB43-E350-4A3D-A1C5-0F10DF4AE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23771-D49C-4333-875C-F056D7E6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7A6-D4AF-44C3-8638-6BF230DC38A5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DAE05-1482-4DB9-AD1E-0AF4CD86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5574D-129C-48B2-BB4E-27F665B1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8950-66E3-4D8C-B14B-0AC868CF42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246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9026-1275-439A-8070-EED8F807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0E19-3A0B-46E7-BABE-71DDC38C5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B80D4-9902-4BBF-907B-B3DCA0E77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64D64-A628-4918-8CAD-EFA199A3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7A6-D4AF-44C3-8638-6BF230DC38A5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CD3D8-9DA2-40D6-8063-F0CF8086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91CDE-F586-4D6D-A1D1-8CF3488B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8950-66E3-4D8C-B14B-0AC868CF42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985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A333-8DDF-46E3-A5B1-B57D0E4A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264F-F3E9-4DDE-A205-07CAB57D2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4FB07-B0E5-40A1-990B-2A5DE526C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CE273-CBCD-436C-B21B-B5E4A8CE2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6D165-1E96-4239-A999-4BDF663BB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C389D-B39C-4759-B0DC-2A29B967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7A6-D4AF-44C3-8638-6BF230DC38A5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4FB75-DA43-4206-BAE7-5A1D988C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8BB05-373B-48F0-9FDC-40A96FC4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8950-66E3-4D8C-B14B-0AC868CF42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48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1912-FFAC-46FB-91BE-CD82EABB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BAB2E-6625-4540-97BE-B6369103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7A6-D4AF-44C3-8638-6BF230DC38A5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1CD83-BF5F-420B-BA77-8EC61706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19823-FC6B-419D-BAA5-B1D8BD1D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8950-66E3-4D8C-B14B-0AC868CF42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15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76FA0-9FE3-4AB2-BD66-DAEF00AF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7A6-D4AF-44C3-8638-6BF230DC38A5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3FB39-4F5C-4885-9AED-09FDF468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1BE40-A622-4369-B796-6192BAD1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8950-66E3-4D8C-B14B-0AC868CF42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595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7F6D-BFBC-479D-8791-D1F67465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308E-1AD1-42BB-A30F-8115581D7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8A6F4-AA14-4316-A761-2B3331EEA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F5D3-D378-4619-8FE4-A989F0BD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7A6-D4AF-44C3-8638-6BF230DC38A5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7A026-7EAD-4AAE-8624-33A0C8A3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38091-B06F-4FDD-B4A0-10631E67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8950-66E3-4D8C-B14B-0AC868CF42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69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3645-10F8-4F16-9CE9-349DB292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7F6B8-EA84-4FBB-9EB0-CE46CEEED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52049-F79F-403F-9CAC-7F9FBAC8E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EDBFB-8FF7-4763-BAD8-E431FE65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7A6-D4AF-44C3-8638-6BF230DC38A5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EF500-979E-4CD9-8620-52CE2787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483FF-9D17-4DF7-A5DE-F198F55D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8950-66E3-4D8C-B14B-0AC868CF42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659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0622C-9B1E-4FA5-ACCC-2A812922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D556B-F763-4A44-B025-837CEEE81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AC2E7-1633-41B3-98B9-C3C2E6D14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927A6-D4AF-44C3-8638-6BF230DC38A5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B0566-AC8E-455F-A76E-362BD8868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6C840-42AF-41AD-8080-FC7BD3291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8950-66E3-4D8C-B14B-0AC868CF42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152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9A35AC5-0FEF-4694-8459-7A6D84DD421C}"/>
              </a:ext>
            </a:extLst>
          </p:cNvPr>
          <p:cNvSpPr/>
          <p:nvPr/>
        </p:nvSpPr>
        <p:spPr>
          <a:xfrm>
            <a:off x="386081" y="877505"/>
            <a:ext cx="6990080" cy="1517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D7398BA-5A6F-4C24-8DE1-F1E5D4174310}"/>
              </a:ext>
            </a:extLst>
          </p:cNvPr>
          <p:cNvSpPr/>
          <p:nvPr/>
        </p:nvSpPr>
        <p:spPr>
          <a:xfrm>
            <a:off x="475669" y="2894344"/>
            <a:ext cx="3542646" cy="383208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PipelineX </a:t>
            </a:r>
          </a:p>
          <a:p>
            <a:pPr algn="ctr"/>
            <a:r>
              <a:rPr lang="en-SG" dirty="0"/>
              <a:t>with Kedro + MLflow</a:t>
            </a:r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CB36E3-84A2-40EF-8592-2A1BD920B572}"/>
              </a:ext>
            </a:extLst>
          </p:cNvPr>
          <p:cNvSpPr/>
          <p:nvPr/>
        </p:nvSpPr>
        <p:spPr>
          <a:xfrm>
            <a:off x="526414" y="928610"/>
            <a:ext cx="2145732" cy="27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Load data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42964-EC73-4F9A-8168-B4A4A939B990}"/>
              </a:ext>
            </a:extLst>
          </p:cNvPr>
          <p:cNvSpPr/>
          <p:nvPr/>
        </p:nvSpPr>
        <p:spPr>
          <a:xfrm>
            <a:off x="526413" y="1215750"/>
            <a:ext cx="2145731" cy="2753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 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D2DDF-131B-4957-BC9B-CBE3D0DC5C51}"/>
              </a:ext>
            </a:extLst>
          </p:cNvPr>
          <p:cNvSpPr/>
          <p:nvPr/>
        </p:nvSpPr>
        <p:spPr>
          <a:xfrm>
            <a:off x="524310" y="1493308"/>
            <a:ext cx="2145732" cy="27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Save data 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D31EA9-95E2-47CA-BCD9-B215B9852777}"/>
              </a:ext>
            </a:extLst>
          </p:cNvPr>
          <p:cNvSpPr/>
          <p:nvPr/>
        </p:nvSpPr>
        <p:spPr>
          <a:xfrm>
            <a:off x="2829852" y="1782569"/>
            <a:ext cx="2145731" cy="2753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Build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6E0CAA-DA9C-4957-A3B9-1036C0F29F83}"/>
              </a:ext>
            </a:extLst>
          </p:cNvPr>
          <p:cNvSpPr/>
          <p:nvPr/>
        </p:nvSpPr>
        <p:spPr>
          <a:xfrm>
            <a:off x="2829851" y="2069218"/>
            <a:ext cx="2145732" cy="27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Upload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5E51C3-6E69-43D4-B180-2B1C61F75142}"/>
              </a:ext>
            </a:extLst>
          </p:cNvPr>
          <p:cNvSpPr/>
          <p:nvPr/>
        </p:nvSpPr>
        <p:spPr>
          <a:xfrm>
            <a:off x="5088028" y="1208542"/>
            <a:ext cx="2145731" cy="2753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Training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B5DE6-044F-4AA6-B291-842F42A0B373}"/>
              </a:ext>
            </a:extLst>
          </p:cNvPr>
          <p:cNvSpPr/>
          <p:nvPr/>
        </p:nvSpPr>
        <p:spPr>
          <a:xfrm>
            <a:off x="8914238" y="4693925"/>
            <a:ext cx="2608976" cy="8679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 Processing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5F212A-AB35-4AD8-8875-7C9391B54DCE}"/>
              </a:ext>
            </a:extLst>
          </p:cNvPr>
          <p:cNvSpPr/>
          <p:nvPr/>
        </p:nvSpPr>
        <p:spPr>
          <a:xfrm>
            <a:off x="8914238" y="5535303"/>
            <a:ext cx="2608976" cy="4813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Inference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E4D367-30C8-4995-8168-8AF684E629B9}"/>
              </a:ext>
            </a:extLst>
          </p:cNvPr>
          <p:cNvSpPr/>
          <p:nvPr/>
        </p:nvSpPr>
        <p:spPr>
          <a:xfrm>
            <a:off x="8490305" y="1556906"/>
            <a:ext cx="3445396" cy="309757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Airflow</a:t>
            </a:r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B5C1E-5FCD-420C-ABAF-4A604ECFA202}"/>
              </a:ext>
            </a:extLst>
          </p:cNvPr>
          <p:cNvSpPr/>
          <p:nvPr/>
        </p:nvSpPr>
        <p:spPr>
          <a:xfrm>
            <a:off x="8601121" y="2597246"/>
            <a:ext cx="3114864" cy="48134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Scheduling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DC7286-9AB4-4D59-86E0-92C968888D9A}"/>
              </a:ext>
            </a:extLst>
          </p:cNvPr>
          <p:cNvSpPr/>
          <p:nvPr/>
        </p:nvSpPr>
        <p:spPr>
          <a:xfrm>
            <a:off x="8601121" y="3029322"/>
            <a:ext cx="3114864" cy="48134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Monitoring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AB402E-FA41-43A3-96BC-5C469A8447C8}"/>
              </a:ext>
            </a:extLst>
          </p:cNvPr>
          <p:cNvSpPr/>
          <p:nvPr/>
        </p:nvSpPr>
        <p:spPr>
          <a:xfrm>
            <a:off x="8601120" y="3510669"/>
            <a:ext cx="3114864" cy="48134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Alerting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0CC9EE-B6B9-4134-9188-40C287008EFF}"/>
              </a:ext>
            </a:extLst>
          </p:cNvPr>
          <p:cNvSpPr/>
          <p:nvPr/>
        </p:nvSpPr>
        <p:spPr>
          <a:xfrm>
            <a:off x="8601119" y="3967956"/>
            <a:ext cx="3114864" cy="48134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Distributed Computation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EA0721-FE88-495A-9672-9FD76F320FFA}"/>
              </a:ext>
            </a:extLst>
          </p:cNvPr>
          <p:cNvSpPr/>
          <p:nvPr/>
        </p:nvSpPr>
        <p:spPr>
          <a:xfrm>
            <a:off x="668486" y="4578195"/>
            <a:ext cx="3209197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Log, Benchmark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CD71E5-079F-47AD-867F-91E6F40ED1B1}"/>
              </a:ext>
            </a:extLst>
          </p:cNvPr>
          <p:cNvSpPr/>
          <p:nvPr/>
        </p:nvSpPr>
        <p:spPr>
          <a:xfrm>
            <a:off x="668487" y="5500863"/>
            <a:ext cx="3209196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Save Metrics to Database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721893-A7F2-43F8-93DA-0E45C0EB938C}"/>
              </a:ext>
            </a:extLst>
          </p:cNvPr>
          <p:cNvSpPr/>
          <p:nvPr/>
        </p:nvSpPr>
        <p:spPr>
          <a:xfrm>
            <a:off x="4458427" y="3845064"/>
            <a:ext cx="2139800" cy="842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 Processing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3B6CA7-CEC2-4C13-A5FB-8E8242FEAA28}"/>
              </a:ext>
            </a:extLst>
          </p:cNvPr>
          <p:cNvSpPr/>
          <p:nvPr/>
        </p:nvSpPr>
        <p:spPr>
          <a:xfrm>
            <a:off x="4458427" y="4687258"/>
            <a:ext cx="2139800" cy="4813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Build 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885F6C-2A28-4412-BE38-3C8E44F5CF90}"/>
              </a:ext>
            </a:extLst>
          </p:cNvPr>
          <p:cNvSpPr/>
          <p:nvPr/>
        </p:nvSpPr>
        <p:spPr>
          <a:xfrm>
            <a:off x="4458427" y="6092635"/>
            <a:ext cx="2139800" cy="4813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Inference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86FEF5-D571-4775-BB0D-C67D88C0116E}"/>
              </a:ext>
            </a:extLst>
          </p:cNvPr>
          <p:cNvSpPr/>
          <p:nvPr/>
        </p:nvSpPr>
        <p:spPr>
          <a:xfrm>
            <a:off x="668786" y="5974600"/>
            <a:ext cx="3208897" cy="5558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Analyse Experiments </a:t>
            </a:r>
          </a:p>
          <a:p>
            <a:pPr algn="ctr"/>
            <a:r>
              <a:rPr lang="en-SG" dirty="0"/>
              <a:t>with Dashboard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05CDF1-6E8B-4D31-A1BE-8E288C9F5442}"/>
              </a:ext>
            </a:extLst>
          </p:cNvPr>
          <p:cNvSpPr/>
          <p:nvPr/>
        </p:nvSpPr>
        <p:spPr>
          <a:xfrm>
            <a:off x="668785" y="4015526"/>
            <a:ext cx="3208898" cy="55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 Interface </a:t>
            </a:r>
          </a:p>
          <a:p>
            <a:pPr algn="ctr"/>
            <a:r>
              <a:rPr lang="en-SG" dirty="0"/>
              <a:t>(e.g. Files, Databases, REST APIs)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0556B7-68F6-4EFB-A9CC-E85FF4554F3F}"/>
              </a:ext>
            </a:extLst>
          </p:cNvPr>
          <p:cNvSpPr/>
          <p:nvPr/>
        </p:nvSpPr>
        <p:spPr>
          <a:xfrm>
            <a:off x="668486" y="3446133"/>
            <a:ext cx="3209197" cy="55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Pipeline Inter-Task Dependency (DAG)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E158B-EA80-47F9-99CD-9E566F4A1DBA}"/>
              </a:ext>
            </a:extLst>
          </p:cNvPr>
          <p:cNvSpPr/>
          <p:nvPr/>
        </p:nvSpPr>
        <p:spPr>
          <a:xfrm>
            <a:off x="668486" y="5043663"/>
            <a:ext cx="3209197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Parameter Management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FABB-54AA-44FC-BFBA-09155AB3924B}"/>
              </a:ext>
            </a:extLst>
          </p:cNvPr>
          <p:cNvSpPr txBox="1"/>
          <p:nvPr/>
        </p:nvSpPr>
        <p:spPr>
          <a:xfrm>
            <a:off x="83868" y="541949"/>
            <a:ext cx="537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Inefficient Experimentation/Prototyping/Training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A3C51D-8441-45A7-BD8D-E14E052F857C}"/>
              </a:ext>
            </a:extLst>
          </p:cNvPr>
          <p:cNvSpPr/>
          <p:nvPr/>
        </p:nvSpPr>
        <p:spPr>
          <a:xfrm>
            <a:off x="5088025" y="1766532"/>
            <a:ext cx="2145731" cy="2753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Evaluate Model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023DC9-42E6-4B06-92C8-5843EA3C56AD}"/>
              </a:ext>
            </a:extLst>
          </p:cNvPr>
          <p:cNvSpPr/>
          <p:nvPr/>
        </p:nvSpPr>
        <p:spPr>
          <a:xfrm>
            <a:off x="5088024" y="2046465"/>
            <a:ext cx="2145732" cy="27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Save to database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1E5FC6-DE74-4C7D-A33A-DA188F89D1B3}"/>
              </a:ext>
            </a:extLst>
          </p:cNvPr>
          <p:cNvSpPr/>
          <p:nvPr/>
        </p:nvSpPr>
        <p:spPr>
          <a:xfrm>
            <a:off x="5088026" y="1491141"/>
            <a:ext cx="2145731" cy="2753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Inference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7D916D-6BEE-4029-85F7-2985E0483ED4}"/>
              </a:ext>
            </a:extLst>
          </p:cNvPr>
          <p:cNvSpPr/>
          <p:nvPr/>
        </p:nvSpPr>
        <p:spPr>
          <a:xfrm>
            <a:off x="4458427" y="5168606"/>
            <a:ext cx="2139800" cy="4717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Training Model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910A50-CB7D-4738-AD05-4373FF3F2CA6}"/>
              </a:ext>
            </a:extLst>
          </p:cNvPr>
          <p:cNvSpPr/>
          <p:nvPr/>
        </p:nvSpPr>
        <p:spPr>
          <a:xfrm>
            <a:off x="4458427" y="5633325"/>
            <a:ext cx="2139800" cy="4717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Evaluate Model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0473AA-B618-4D51-9124-7C116B5977B4}"/>
              </a:ext>
            </a:extLst>
          </p:cNvPr>
          <p:cNvSpPr/>
          <p:nvPr/>
        </p:nvSpPr>
        <p:spPr>
          <a:xfrm>
            <a:off x="5088027" y="928610"/>
            <a:ext cx="2145732" cy="27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Log, Benchmark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04D01F-D2BD-42F3-8455-EE509138D3BD}"/>
              </a:ext>
            </a:extLst>
          </p:cNvPr>
          <p:cNvSpPr/>
          <p:nvPr/>
        </p:nvSpPr>
        <p:spPr>
          <a:xfrm>
            <a:off x="524310" y="1754186"/>
            <a:ext cx="2145732" cy="27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Log, Benchmark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D662F1-37FA-4CC4-BB3C-B3B347877292}"/>
              </a:ext>
            </a:extLst>
          </p:cNvPr>
          <p:cNvSpPr txBox="1"/>
          <p:nvPr/>
        </p:nvSpPr>
        <p:spPr>
          <a:xfrm>
            <a:off x="8604557" y="939045"/>
            <a:ext cx="347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Production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047A2BE-730D-4275-AE0D-BBB8BE480DBD}"/>
              </a:ext>
            </a:extLst>
          </p:cNvPr>
          <p:cNvSpPr/>
          <p:nvPr/>
        </p:nvSpPr>
        <p:spPr>
          <a:xfrm>
            <a:off x="2832685" y="1214308"/>
            <a:ext cx="2145731" cy="2753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 Processing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7C393F-95A5-4850-86A4-309C7F98DC77}"/>
              </a:ext>
            </a:extLst>
          </p:cNvPr>
          <p:cNvSpPr/>
          <p:nvPr/>
        </p:nvSpPr>
        <p:spPr>
          <a:xfrm>
            <a:off x="2829851" y="1503204"/>
            <a:ext cx="2145732" cy="27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Save data files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E72A831-0C3D-4D41-973B-B2B7716E0B25}"/>
              </a:ext>
            </a:extLst>
          </p:cNvPr>
          <p:cNvSpPr/>
          <p:nvPr/>
        </p:nvSpPr>
        <p:spPr>
          <a:xfrm>
            <a:off x="362962" y="2861270"/>
            <a:ext cx="6349565" cy="3865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966992-A983-4A59-B98E-63F3FB7773D2}"/>
              </a:ext>
            </a:extLst>
          </p:cNvPr>
          <p:cNvCxnSpPr>
            <a:cxnSpLocks/>
            <a:stCxn id="28" idx="3"/>
            <a:endCxn id="11" idx="1"/>
          </p:cNvCxnSpPr>
          <p:nvPr/>
        </p:nvCxnSpPr>
        <p:spPr>
          <a:xfrm>
            <a:off x="6598227" y="4266161"/>
            <a:ext cx="2316011" cy="861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20F5F60-6341-4149-9BCC-B2FB637FFC5B}"/>
              </a:ext>
            </a:extLst>
          </p:cNvPr>
          <p:cNvCxnSpPr>
            <a:cxnSpLocks/>
            <a:stCxn id="30" idx="3"/>
            <a:endCxn id="13" idx="1"/>
          </p:cNvCxnSpPr>
          <p:nvPr/>
        </p:nvCxnSpPr>
        <p:spPr>
          <a:xfrm flipV="1">
            <a:off x="6598227" y="5775977"/>
            <a:ext cx="2316011" cy="557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9562AB-456D-439E-B74D-3386BA224050}"/>
              </a:ext>
            </a:extLst>
          </p:cNvPr>
          <p:cNvSpPr txBox="1"/>
          <p:nvPr/>
        </p:nvSpPr>
        <p:spPr>
          <a:xfrm>
            <a:off x="83868" y="2559715"/>
            <a:ext cx="706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Efficient (Modular &amp; Reusable) Experimentation/Prototyping/Training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3E63850-9605-4606-886A-7E532BD6E292}"/>
              </a:ext>
            </a:extLst>
          </p:cNvPr>
          <p:cNvSpPr/>
          <p:nvPr/>
        </p:nvSpPr>
        <p:spPr>
          <a:xfrm>
            <a:off x="8601120" y="2033395"/>
            <a:ext cx="3114862" cy="55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Pipeline Inter-Task Dependency (DAG)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B23F08-5868-48DA-87C7-26CB21B10B65}"/>
              </a:ext>
            </a:extLst>
          </p:cNvPr>
          <p:cNvSpPr txBox="1"/>
          <p:nvPr/>
        </p:nvSpPr>
        <p:spPr>
          <a:xfrm>
            <a:off x="3877982" y="-82575"/>
            <a:ext cx="770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Machine Learning Project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ADC4A7-D2FC-4061-8341-B2E1EAE3E8AB}"/>
              </a:ext>
            </a:extLst>
          </p:cNvPr>
          <p:cNvSpPr/>
          <p:nvPr/>
        </p:nvSpPr>
        <p:spPr>
          <a:xfrm>
            <a:off x="8377598" y="1308377"/>
            <a:ext cx="3697241" cy="5265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2390FF7-B911-435A-B0D1-DE183864EF47}"/>
              </a:ext>
            </a:extLst>
          </p:cNvPr>
          <p:cNvSpPr/>
          <p:nvPr/>
        </p:nvSpPr>
        <p:spPr>
          <a:xfrm>
            <a:off x="524311" y="2040832"/>
            <a:ext cx="2145731" cy="2753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 Processing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0218B2-B971-443B-AC25-A77D77A133BB}"/>
              </a:ext>
            </a:extLst>
          </p:cNvPr>
          <p:cNvSpPr/>
          <p:nvPr/>
        </p:nvSpPr>
        <p:spPr>
          <a:xfrm>
            <a:off x="2832684" y="933308"/>
            <a:ext cx="2145732" cy="27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 Download data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6068CE3-08E4-41AC-BB24-685AA27B9B97}"/>
              </a:ext>
            </a:extLst>
          </p:cNvPr>
          <p:cNvCxnSpPr>
            <a:cxnSpLocks/>
            <a:stCxn id="35" idx="3"/>
            <a:endCxn id="66" idx="1"/>
          </p:cNvCxnSpPr>
          <p:nvPr/>
        </p:nvCxnSpPr>
        <p:spPr>
          <a:xfrm flipV="1">
            <a:off x="3877683" y="2310595"/>
            <a:ext cx="4723437" cy="14127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8E9977-7CF4-47A9-9414-F912BFBC77D1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6598227" y="5404467"/>
            <a:ext cx="2316011" cy="2288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882AF82-F7C3-473E-B5CD-E6B80169CCFA}"/>
              </a:ext>
            </a:extLst>
          </p:cNvPr>
          <p:cNvSpPr/>
          <p:nvPr/>
        </p:nvSpPr>
        <p:spPr>
          <a:xfrm>
            <a:off x="6855843" y="5300613"/>
            <a:ext cx="1289002" cy="36900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2AF50B3-F437-4A91-B5DD-98C0E02D271E}"/>
              </a:ext>
            </a:extLst>
          </p:cNvPr>
          <p:cNvSpPr/>
          <p:nvPr/>
        </p:nvSpPr>
        <p:spPr>
          <a:xfrm>
            <a:off x="6855843" y="4411633"/>
            <a:ext cx="1289002" cy="36900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915717B-BF81-496D-A074-BB277015038C}"/>
              </a:ext>
            </a:extLst>
          </p:cNvPr>
          <p:cNvSpPr/>
          <p:nvPr/>
        </p:nvSpPr>
        <p:spPr>
          <a:xfrm>
            <a:off x="6855843" y="5928595"/>
            <a:ext cx="1289002" cy="36900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A4A038F-4349-4100-993D-A1A640B8BA8E}"/>
              </a:ext>
            </a:extLst>
          </p:cNvPr>
          <p:cNvSpPr/>
          <p:nvPr/>
        </p:nvSpPr>
        <p:spPr>
          <a:xfrm>
            <a:off x="6855843" y="2486411"/>
            <a:ext cx="1289002" cy="36900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DAG</a:t>
            </a:r>
          </a:p>
        </p:txBody>
      </p:sp>
    </p:spTree>
    <p:extLst>
      <p:ext uri="{BB962C8B-B14F-4D97-AF65-F5344CB8AC3E}">
        <p14:creationId xmlns:p14="http://schemas.microsoft.com/office/powerpoint/2010/main" val="240553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10469</TotalTime>
  <Words>123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Yusuke Minami</dc:creator>
  <cp:lastModifiedBy>Yusuke Minami</cp:lastModifiedBy>
  <cp:revision>166</cp:revision>
  <dcterms:created xsi:type="dcterms:W3CDTF">2020-04-11T07:02:23Z</dcterms:created>
  <dcterms:modified xsi:type="dcterms:W3CDTF">2020-05-15T01:56:30Z</dcterms:modified>
</cp:coreProperties>
</file>