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/>
    <p:restoredTop sz="70144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06739488"/>
        <c:axId val="-1106737712"/>
      </c:barChart>
      <c:catAx>
        <c:axId val="-110673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6737712"/>
        <c:crosses val="autoZero"/>
        <c:auto val="1"/>
        <c:lblAlgn val="ctr"/>
        <c:lblOffset val="100"/>
        <c:noMultiLvlLbl val="0"/>
      </c:catAx>
      <c:valAx>
        <c:axId val="-110673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673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56897408"/>
        <c:axId val="-1056756000"/>
      </c:barChart>
      <c:catAx>
        <c:axId val="-105689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756000"/>
        <c:crosses val="autoZero"/>
        <c:auto val="1"/>
        <c:lblAlgn val="ctr"/>
        <c:lblOffset val="100"/>
        <c:noMultiLvlLbl val="0"/>
      </c:catAx>
      <c:valAx>
        <c:axId val="-10567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89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56814672"/>
        <c:axId val="-1056812352"/>
      </c:barChart>
      <c:catAx>
        <c:axId val="-105681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812352"/>
        <c:crosses val="autoZero"/>
        <c:auto val="1"/>
        <c:lblAlgn val="ctr"/>
        <c:lblOffset val="100"/>
        <c:noMultiLvlLbl val="0"/>
      </c:catAx>
      <c:valAx>
        <c:axId val="-10568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81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04190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299</TotalTime>
  <Words>521</Words>
  <Application>Microsoft Macintosh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49</cp:revision>
  <dcterms:created xsi:type="dcterms:W3CDTF">2017-02-27T11:15:06Z</dcterms:created>
  <dcterms:modified xsi:type="dcterms:W3CDTF">2017-03-14T21:01:49Z</dcterms:modified>
</cp:coreProperties>
</file>