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/>
    <p:restoredTop sz="70137"/>
  </p:normalViewPr>
  <p:slideViewPr>
    <p:cSldViewPr snapToGrid="0" snapToObjects="1">
      <p:cViewPr varScale="1">
        <p:scale>
          <a:sx n="106" d="100"/>
          <a:sy n="10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587920"/>
        <c:axId val="1999589696"/>
      </c:barChart>
      <c:catAx>
        <c:axId val="19995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589696"/>
        <c:crosses val="autoZero"/>
        <c:auto val="1"/>
        <c:lblAlgn val="ctr"/>
        <c:lblOffset val="100"/>
        <c:noMultiLvlLbl val="0"/>
      </c:catAx>
      <c:valAx>
        <c:axId val="19995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58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610560"/>
        <c:axId val="1999613312"/>
      </c:barChart>
      <c:catAx>
        <c:axId val="1999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613312"/>
        <c:crosses val="autoZero"/>
        <c:auto val="1"/>
        <c:lblAlgn val="ctr"/>
        <c:lblOffset val="100"/>
        <c:noMultiLvlLbl val="0"/>
      </c:catAx>
      <c:valAx>
        <c:axId val="199961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674176"/>
        <c:axId val="2021676928"/>
      </c:barChart>
      <c:catAx>
        <c:axId val="202167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676928"/>
        <c:crosses val="autoZero"/>
        <c:auto val="1"/>
        <c:lblAlgn val="ctr"/>
        <c:lblOffset val="100"/>
        <c:noMultiLvlLbl val="0"/>
      </c:catAx>
      <c:valAx>
        <c:axId val="202167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6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820512"/>
        <c:axId val="1903127680"/>
      </c:barChart>
      <c:catAx>
        <c:axId val="20048205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903127680"/>
        <c:crosses val="autoZero"/>
        <c:auto val="1"/>
        <c:lblAlgn val="ctr"/>
        <c:lblOffset val="100"/>
        <c:noMultiLvlLbl val="0"/>
      </c:catAx>
      <c:valAx>
        <c:axId val="190312768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82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415488"/>
        <c:axId val="1948264496"/>
      </c:barChart>
      <c:catAx>
        <c:axId val="2076415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264496"/>
        <c:crosses val="autoZero"/>
        <c:auto val="1"/>
        <c:lblAlgn val="ctr"/>
        <c:lblOffset val="100"/>
        <c:noMultiLvlLbl val="0"/>
      </c:catAx>
      <c:valAx>
        <c:axId val="194826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41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3, </a:t>
            </a:r>
            <a:r>
              <a:rPr lang="en-US" dirty="0" err="1" smtClean="0"/>
              <a:t>Sklearn</a:t>
            </a:r>
            <a:r>
              <a:rPr lang="en-US" dirty="0" smtClean="0"/>
              <a:t> SVM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Input: “Team strength”, Poisson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325</TotalTime>
  <Words>566</Words>
  <Application>Microsoft Macintosh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Comparisons of the bests</vt:lpstr>
      <vt:lpstr>  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56</cp:revision>
  <dcterms:created xsi:type="dcterms:W3CDTF">2017-02-27T11:15:06Z</dcterms:created>
  <dcterms:modified xsi:type="dcterms:W3CDTF">2017-03-17T10:48:12Z</dcterms:modified>
</cp:coreProperties>
</file>