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0166"/>
  </p:normalViewPr>
  <p:slideViewPr>
    <p:cSldViewPr snapToGrid="0" snapToObjects="1">
      <p:cViewPr varScale="1">
        <p:scale>
          <a:sx n="86" d="100"/>
          <a:sy n="86" d="100"/>
        </p:scale>
        <p:origin x="392" y="200"/>
      </p:cViewPr>
      <p:guideLst/>
    </p:cSldViewPr>
  </p:slideViewPr>
  <p:notesTextViewPr>
    <p:cViewPr>
      <p:scale>
        <a:sx n="1" d="1"/>
        <a:sy n="1" d="1"/>
      </p:scale>
      <p:origin x="0" y="-60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BC9861-F1D7-1241-A0C9-CE730CEA64D7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DB5770-B470-0C4C-8921-4B1EF6A3ABFF}">
      <dgm:prSet phldrT="[Text]"/>
      <dgm:spPr/>
      <dgm:t>
        <a:bodyPr/>
        <a:lstStyle/>
        <a:p>
          <a:r>
            <a:rPr lang="en-US" dirty="0" smtClean="0"/>
            <a:t>Team</a:t>
          </a:r>
          <a:endParaRPr lang="en-US" dirty="0"/>
        </a:p>
      </dgm:t>
    </dgm:pt>
    <dgm:pt modelId="{DEE3388C-2483-CF4F-8E34-6E50F135E768}" type="parTrans" cxnId="{FDD3F37A-E103-7941-BECF-3D6674B718D8}">
      <dgm:prSet/>
      <dgm:spPr/>
      <dgm:t>
        <a:bodyPr/>
        <a:lstStyle/>
        <a:p>
          <a:endParaRPr lang="en-US"/>
        </a:p>
      </dgm:t>
    </dgm:pt>
    <dgm:pt modelId="{68E035F3-2B20-F84E-BE94-808E39BB2286}" type="sibTrans" cxnId="{FDD3F37A-E103-7941-BECF-3D6674B718D8}">
      <dgm:prSet/>
      <dgm:spPr/>
      <dgm:t>
        <a:bodyPr/>
        <a:lstStyle/>
        <a:p>
          <a:endParaRPr lang="en-US"/>
        </a:p>
      </dgm:t>
    </dgm:pt>
    <dgm:pt modelId="{6CC3F7FE-E00B-FB42-8EC1-E18F70B28F8E}">
      <dgm:prSet phldrT="[Text]"/>
      <dgm:spPr/>
      <dgm:t>
        <a:bodyPr/>
        <a:lstStyle/>
        <a:p>
          <a:r>
            <a:rPr lang="en-US" dirty="0" smtClean="0"/>
            <a:t>Group of people that aims to win a match</a:t>
          </a:r>
          <a:endParaRPr lang="en-US" dirty="0"/>
        </a:p>
      </dgm:t>
    </dgm:pt>
    <dgm:pt modelId="{D80C5D3F-18AC-CA4C-963A-6235B372767B}" type="parTrans" cxnId="{A4948C9C-A3D6-454F-80F4-5B3BC1098C43}">
      <dgm:prSet/>
      <dgm:spPr/>
      <dgm:t>
        <a:bodyPr/>
        <a:lstStyle/>
        <a:p>
          <a:endParaRPr lang="en-US"/>
        </a:p>
      </dgm:t>
    </dgm:pt>
    <dgm:pt modelId="{D7ECB435-A4C9-CD49-BDC3-E27EF90F820C}" type="sibTrans" cxnId="{A4948C9C-A3D6-454F-80F4-5B3BC1098C43}">
      <dgm:prSet/>
      <dgm:spPr/>
      <dgm:t>
        <a:bodyPr/>
        <a:lstStyle/>
        <a:p>
          <a:endParaRPr lang="en-US"/>
        </a:p>
      </dgm:t>
    </dgm:pt>
    <dgm:pt modelId="{B095A081-F537-E442-9A4E-CB719E416DDE}">
      <dgm:prSet phldrT="[Text]"/>
      <dgm:spPr/>
      <dgm:t>
        <a:bodyPr/>
        <a:lstStyle/>
        <a:p>
          <a:r>
            <a:rPr lang="en-US" dirty="0" smtClean="0"/>
            <a:t>Match</a:t>
          </a:r>
          <a:endParaRPr lang="en-US" dirty="0"/>
        </a:p>
      </dgm:t>
    </dgm:pt>
    <dgm:pt modelId="{018CA84D-90C7-504B-96E6-2E4A98F7F056}" type="parTrans" cxnId="{5F64ADAD-740F-A04F-B73E-73F0D7D0CAF6}">
      <dgm:prSet/>
      <dgm:spPr/>
      <dgm:t>
        <a:bodyPr/>
        <a:lstStyle/>
        <a:p>
          <a:endParaRPr lang="en-US"/>
        </a:p>
      </dgm:t>
    </dgm:pt>
    <dgm:pt modelId="{834D9F92-67AB-164C-A6B8-FF5DB845ECA7}" type="sibTrans" cxnId="{5F64ADAD-740F-A04F-B73E-73F0D7D0CAF6}">
      <dgm:prSet/>
      <dgm:spPr/>
      <dgm:t>
        <a:bodyPr/>
        <a:lstStyle/>
        <a:p>
          <a:endParaRPr lang="en-US"/>
        </a:p>
      </dgm:t>
    </dgm:pt>
    <dgm:pt modelId="{6344BDF4-DABD-6247-A9BB-2D0E3F981334}">
      <dgm:prSet phldrT="[Text]"/>
      <dgm:spPr/>
      <dgm:t>
        <a:bodyPr/>
        <a:lstStyle/>
        <a:p>
          <a:r>
            <a:rPr lang="en-US" dirty="0" smtClean="0"/>
            <a:t>Challenge between two</a:t>
          </a:r>
          <a:r>
            <a:rPr lang="en-US" baseline="0" dirty="0" smtClean="0"/>
            <a:t> teams, in which one tries to beat the other</a:t>
          </a:r>
          <a:endParaRPr lang="en-US" dirty="0"/>
        </a:p>
      </dgm:t>
    </dgm:pt>
    <dgm:pt modelId="{C826A8FE-F607-BE46-A075-7D56CAB6EC94}" type="parTrans" cxnId="{3EBFE384-231E-FB4A-A4F9-17EAB8671F53}">
      <dgm:prSet/>
      <dgm:spPr/>
      <dgm:t>
        <a:bodyPr/>
        <a:lstStyle/>
        <a:p>
          <a:endParaRPr lang="en-US"/>
        </a:p>
      </dgm:t>
    </dgm:pt>
    <dgm:pt modelId="{059967F5-0D95-C347-BC55-C8E59B95D6D4}" type="sibTrans" cxnId="{3EBFE384-231E-FB4A-A4F9-17EAB8671F53}">
      <dgm:prSet/>
      <dgm:spPr/>
      <dgm:t>
        <a:bodyPr/>
        <a:lstStyle/>
        <a:p>
          <a:endParaRPr lang="en-US"/>
        </a:p>
      </dgm:t>
    </dgm:pt>
    <dgm:pt modelId="{22BF03BD-11A8-9D4F-B96D-A357ABA3E270}">
      <dgm:prSet phldrT="[Text]"/>
      <dgm:spPr/>
      <dgm:t>
        <a:bodyPr/>
        <a:lstStyle/>
        <a:p>
          <a:r>
            <a:rPr lang="en-US" dirty="0" smtClean="0"/>
            <a:t>Teams are different, pattern are recurrent</a:t>
          </a:r>
          <a:endParaRPr lang="en-US" dirty="0"/>
        </a:p>
      </dgm:t>
    </dgm:pt>
    <dgm:pt modelId="{8946D454-9F52-B942-A92C-1A96ECB527AD}" type="parTrans" cxnId="{4CE2BDC1-C67A-E945-AB48-3DF87331A1F6}">
      <dgm:prSet/>
      <dgm:spPr/>
      <dgm:t>
        <a:bodyPr/>
        <a:lstStyle/>
        <a:p>
          <a:endParaRPr lang="en-US"/>
        </a:p>
      </dgm:t>
    </dgm:pt>
    <dgm:pt modelId="{3CFA7990-1761-594B-9EAD-F4331C77FC42}" type="sibTrans" cxnId="{4CE2BDC1-C67A-E945-AB48-3DF87331A1F6}">
      <dgm:prSet/>
      <dgm:spPr/>
      <dgm:t>
        <a:bodyPr/>
        <a:lstStyle/>
        <a:p>
          <a:endParaRPr lang="en-US"/>
        </a:p>
      </dgm:t>
    </dgm:pt>
    <dgm:pt modelId="{A884783E-4EAE-F545-98B0-F214C8B00854}">
      <dgm:prSet phldrT="[Text]"/>
      <dgm:spPr/>
      <dgm:t>
        <a:bodyPr/>
        <a:lstStyle/>
        <a:p>
          <a:r>
            <a:rPr lang="en-US" dirty="0" smtClean="0"/>
            <a:t>Bet-odd</a:t>
          </a:r>
          <a:endParaRPr lang="en-US" dirty="0"/>
        </a:p>
      </dgm:t>
    </dgm:pt>
    <dgm:pt modelId="{C126FF8D-3DBF-DE40-AF8D-EC3500B407BB}" type="parTrans" cxnId="{ABFD35D9-5281-0446-8743-C98945F3E029}">
      <dgm:prSet/>
      <dgm:spPr/>
      <dgm:t>
        <a:bodyPr/>
        <a:lstStyle/>
        <a:p>
          <a:endParaRPr lang="en-US"/>
        </a:p>
      </dgm:t>
    </dgm:pt>
    <dgm:pt modelId="{C7280E8E-F7DC-A344-BB53-7E915C0925D2}" type="sibTrans" cxnId="{ABFD35D9-5281-0446-8743-C98945F3E029}">
      <dgm:prSet/>
      <dgm:spPr/>
      <dgm:t>
        <a:bodyPr/>
        <a:lstStyle/>
        <a:p>
          <a:endParaRPr lang="en-US"/>
        </a:p>
      </dgm:t>
    </dgm:pt>
    <dgm:pt modelId="{C8AF0F00-3846-1D4A-99D3-0426FD5FFA24}">
      <dgm:prSet phldrT="[Text]"/>
      <dgm:spPr/>
      <dgm:t>
        <a:bodyPr/>
        <a:lstStyle/>
        <a:p>
          <a:r>
            <a:rPr lang="en-US" dirty="0" smtClean="0"/>
            <a:t>Almost every day, a match is played</a:t>
          </a:r>
          <a:endParaRPr lang="en-US" dirty="0"/>
        </a:p>
      </dgm:t>
    </dgm:pt>
    <dgm:pt modelId="{BE262837-A64E-764E-B7D5-1FA710B4A475}" type="parTrans" cxnId="{95F668FD-04B8-6849-B937-0E643F6D163D}">
      <dgm:prSet/>
      <dgm:spPr/>
      <dgm:t>
        <a:bodyPr/>
        <a:lstStyle/>
        <a:p>
          <a:endParaRPr lang="en-US"/>
        </a:p>
      </dgm:t>
    </dgm:pt>
    <dgm:pt modelId="{5A68C3C1-F9D0-CC43-89AF-3EEF2C52FF35}" type="sibTrans" cxnId="{95F668FD-04B8-6849-B937-0E643F6D163D}">
      <dgm:prSet/>
      <dgm:spPr/>
      <dgm:t>
        <a:bodyPr/>
        <a:lstStyle/>
        <a:p>
          <a:endParaRPr lang="en-US"/>
        </a:p>
      </dgm:t>
    </dgm:pt>
    <dgm:pt modelId="{2E65499C-9BFC-C047-913B-66C57AA3D417}">
      <dgm:prSet phldrT="[Text]"/>
      <dgm:spPr/>
      <dgm:t>
        <a:bodyPr/>
        <a:lstStyle/>
        <a:p>
          <a:r>
            <a:rPr lang="en-US" dirty="0" smtClean="0"/>
            <a:t>It is an opportunity to make money</a:t>
          </a:r>
          <a:endParaRPr lang="en-US" dirty="0"/>
        </a:p>
      </dgm:t>
    </dgm:pt>
    <dgm:pt modelId="{9A5642F9-9E88-F749-B9FD-4BB16AC91DB0}" type="parTrans" cxnId="{2938D889-64E7-BB42-B434-7E6DBAE2E27E}">
      <dgm:prSet/>
      <dgm:spPr/>
      <dgm:t>
        <a:bodyPr/>
        <a:lstStyle/>
        <a:p>
          <a:endParaRPr lang="en-US"/>
        </a:p>
      </dgm:t>
    </dgm:pt>
    <dgm:pt modelId="{4E4E0531-25FF-584A-ADF3-B5FA222B6E73}" type="sibTrans" cxnId="{2938D889-64E7-BB42-B434-7E6DBAE2E27E}">
      <dgm:prSet/>
      <dgm:spPr/>
      <dgm:t>
        <a:bodyPr/>
        <a:lstStyle/>
        <a:p>
          <a:endParaRPr lang="en-US"/>
        </a:p>
      </dgm:t>
    </dgm:pt>
    <dgm:pt modelId="{7ED10897-17C8-1149-8EEF-EFF5F0FB9864}">
      <dgm:prSet phldrT="[Text]"/>
      <dgm:spPr/>
      <dgm:t>
        <a:bodyPr/>
        <a:lstStyle/>
        <a:p>
          <a:endParaRPr lang="en-US" dirty="0"/>
        </a:p>
      </dgm:t>
    </dgm:pt>
    <dgm:pt modelId="{3C8D2A55-2C5B-A64A-A09D-E1AB818640A0}" type="parTrans" cxnId="{28A47BF1-0C55-094F-B9D2-B132D5301704}">
      <dgm:prSet/>
      <dgm:spPr/>
      <dgm:t>
        <a:bodyPr/>
        <a:lstStyle/>
        <a:p>
          <a:endParaRPr lang="en-US"/>
        </a:p>
      </dgm:t>
    </dgm:pt>
    <dgm:pt modelId="{3E38FEA7-1939-384D-9901-DE6CD6DC9CE6}" type="sibTrans" cxnId="{28A47BF1-0C55-094F-B9D2-B132D5301704}">
      <dgm:prSet/>
      <dgm:spPr/>
      <dgm:t>
        <a:bodyPr/>
        <a:lstStyle/>
        <a:p>
          <a:endParaRPr lang="en-US"/>
        </a:p>
      </dgm:t>
    </dgm:pt>
    <dgm:pt modelId="{67E3424D-0BDD-BB48-9C30-ED4EDFE0AD0E}">
      <dgm:prSet phldrT="[Text]"/>
      <dgm:spPr/>
      <dgm:t>
        <a:bodyPr/>
        <a:lstStyle/>
        <a:p>
          <a:r>
            <a:rPr lang="en-US" dirty="0" smtClean="0"/>
            <a:t>Based on time, team can be strong or weak</a:t>
          </a:r>
          <a:endParaRPr lang="en-US" dirty="0"/>
        </a:p>
      </dgm:t>
    </dgm:pt>
    <dgm:pt modelId="{43F173C4-D1F9-6547-AD09-5C1971654840}" type="parTrans" cxnId="{6FDBFC7C-3A94-1F41-9D12-CBE04BEA3F7D}">
      <dgm:prSet/>
      <dgm:spPr/>
      <dgm:t>
        <a:bodyPr/>
        <a:lstStyle/>
        <a:p>
          <a:endParaRPr lang="en-US"/>
        </a:p>
      </dgm:t>
    </dgm:pt>
    <dgm:pt modelId="{602E0F0C-38FE-0D43-B795-8821D0832518}" type="sibTrans" cxnId="{6FDBFC7C-3A94-1F41-9D12-CBE04BEA3F7D}">
      <dgm:prSet/>
      <dgm:spPr/>
      <dgm:t>
        <a:bodyPr/>
        <a:lstStyle/>
        <a:p>
          <a:endParaRPr lang="en-US"/>
        </a:p>
      </dgm:t>
    </dgm:pt>
    <dgm:pt modelId="{136E0478-AC45-FA40-9327-73657BA7AFF7}" type="pres">
      <dgm:prSet presAssocID="{65BC9861-F1D7-1241-A0C9-CE730CEA64D7}" presName="Name0" presStyleCnt="0">
        <dgm:presLayoutVars>
          <dgm:dir/>
          <dgm:animLvl val="lvl"/>
          <dgm:resizeHandles val="exact"/>
        </dgm:presLayoutVars>
      </dgm:prSet>
      <dgm:spPr/>
    </dgm:pt>
    <dgm:pt modelId="{86C242F7-D48A-364E-8D64-6171BB996B17}" type="pres">
      <dgm:prSet presAssocID="{20DB5770-B470-0C4C-8921-4B1EF6A3ABFF}" presName="linNode" presStyleCnt="0"/>
      <dgm:spPr/>
    </dgm:pt>
    <dgm:pt modelId="{BC9D5EF1-53E5-C04C-B53B-A15D0AD7C98A}" type="pres">
      <dgm:prSet presAssocID="{20DB5770-B470-0C4C-8921-4B1EF6A3ABFF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C7D42-C311-564D-AC51-F42FC0F940BD}" type="pres">
      <dgm:prSet presAssocID="{20DB5770-B470-0C4C-8921-4B1EF6A3ABFF}" presName="descendantText" presStyleLbl="alignAccFollowNode1" presStyleIdx="0" presStyleCnt="3" custLinFactNeighborX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F2D1F5-E978-6B48-B9B1-F1CAB0414C46}" type="pres">
      <dgm:prSet presAssocID="{68E035F3-2B20-F84E-BE94-808E39BB2286}" presName="sp" presStyleCnt="0"/>
      <dgm:spPr/>
    </dgm:pt>
    <dgm:pt modelId="{D28DC511-FBF5-B04B-B7CC-EA600B063C61}" type="pres">
      <dgm:prSet presAssocID="{B095A081-F537-E442-9A4E-CB719E416DDE}" presName="linNode" presStyleCnt="0"/>
      <dgm:spPr/>
    </dgm:pt>
    <dgm:pt modelId="{2D49AC87-8195-7644-BDDE-8343A6EAC65D}" type="pres">
      <dgm:prSet presAssocID="{B095A081-F537-E442-9A4E-CB719E416DDE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D34516-CCA5-9D46-8122-FD7C02393A57}" type="pres">
      <dgm:prSet presAssocID="{B095A081-F537-E442-9A4E-CB719E416DDE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4B677C-C661-D54D-A7CB-F5FD6BD3B9FF}" type="pres">
      <dgm:prSet presAssocID="{834D9F92-67AB-164C-A6B8-FF5DB845ECA7}" presName="sp" presStyleCnt="0"/>
      <dgm:spPr/>
    </dgm:pt>
    <dgm:pt modelId="{E1E0B46D-71D5-AD47-B740-FCED6BBC614A}" type="pres">
      <dgm:prSet presAssocID="{A884783E-4EAE-F545-98B0-F214C8B00854}" presName="linNode" presStyleCnt="0"/>
      <dgm:spPr/>
    </dgm:pt>
    <dgm:pt modelId="{B81F2270-56AF-7A4A-AB03-A1BBE0956BF4}" type="pres">
      <dgm:prSet presAssocID="{A884783E-4EAE-F545-98B0-F214C8B00854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74C98F-86C9-B14C-865C-57F64E30ED23}" type="pres">
      <dgm:prSet presAssocID="{A884783E-4EAE-F545-98B0-F214C8B00854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4BA3F1-BD87-214B-AF07-94C75C116702}" type="presOf" srcId="{22BF03BD-11A8-9D4F-B96D-A357ABA3E270}" destId="{87D34516-CCA5-9D46-8122-FD7C02393A57}" srcOrd="0" destOrd="1" presId="urn:microsoft.com/office/officeart/2005/8/layout/vList5"/>
    <dgm:cxn modelId="{108C8A93-7576-2B4C-AEAD-0135334B6EC3}" type="presOf" srcId="{2E65499C-9BFC-C047-913B-66C57AA3D417}" destId="{AC74C98F-86C9-B14C-865C-57F64E30ED23}" srcOrd="0" destOrd="1" presId="urn:microsoft.com/office/officeart/2005/8/layout/vList5"/>
    <dgm:cxn modelId="{FDD3F37A-E103-7941-BECF-3D6674B718D8}" srcId="{65BC9861-F1D7-1241-A0C9-CE730CEA64D7}" destId="{20DB5770-B470-0C4C-8921-4B1EF6A3ABFF}" srcOrd="0" destOrd="0" parTransId="{DEE3388C-2483-CF4F-8E34-6E50F135E768}" sibTransId="{68E035F3-2B20-F84E-BE94-808E39BB2286}"/>
    <dgm:cxn modelId="{6ADE3EDB-16C3-AA4C-A8AA-58F8A39C5894}" type="presOf" srcId="{B095A081-F537-E442-9A4E-CB719E416DDE}" destId="{2D49AC87-8195-7644-BDDE-8343A6EAC65D}" srcOrd="0" destOrd="0" presId="urn:microsoft.com/office/officeart/2005/8/layout/vList5"/>
    <dgm:cxn modelId="{809A5194-82CB-6949-B8F0-9BE34A446757}" type="presOf" srcId="{A884783E-4EAE-F545-98B0-F214C8B00854}" destId="{B81F2270-56AF-7A4A-AB03-A1BBE0956BF4}" srcOrd="0" destOrd="0" presId="urn:microsoft.com/office/officeart/2005/8/layout/vList5"/>
    <dgm:cxn modelId="{95F668FD-04B8-6849-B937-0E643F6D163D}" srcId="{A884783E-4EAE-F545-98B0-F214C8B00854}" destId="{C8AF0F00-3846-1D4A-99D3-0426FD5FFA24}" srcOrd="0" destOrd="0" parTransId="{BE262837-A64E-764E-B7D5-1FA710B4A475}" sibTransId="{5A68C3C1-F9D0-CC43-89AF-3EEF2C52FF35}"/>
    <dgm:cxn modelId="{ABFD35D9-5281-0446-8743-C98945F3E029}" srcId="{65BC9861-F1D7-1241-A0C9-CE730CEA64D7}" destId="{A884783E-4EAE-F545-98B0-F214C8B00854}" srcOrd="2" destOrd="0" parTransId="{C126FF8D-3DBF-DE40-AF8D-EC3500B407BB}" sibTransId="{C7280E8E-F7DC-A344-BB53-7E915C0925D2}"/>
    <dgm:cxn modelId="{A4948C9C-A3D6-454F-80F4-5B3BC1098C43}" srcId="{20DB5770-B470-0C4C-8921-4B1EF6A3ABFF}" destId="{6CC3F7FE-E00B-FB42-8EC1-E18F70B28F8E}" srcOrd="0" destOrd="0" parTransId="{D80C5D3F-18AC-CA4C-963A-6235B372767B}" sibTransId="{D7ECB435-A4C9-CD49-BDC3-E27EF90F820C}"/>
    <dgm:cxn modelId="{5E9E6803-74AC-5543-9D05-F9B6A8EE91BB}" type="presOf" srcId="{20DB5770-B470-0C4C-8921-4B1EF6A3ABFF}" destId="{BC9D5EF1-53E5-C04C-B53B-A15D0AD7C98A}" srcOrd="0" destOrd="0" presId="urn:microsoft.com/office/officeart/2005/8/layout/vList5"/>
    <dgm:cxn modelId="{F3E8F8F2-102A-A943-B886-AAA9957492A1}" type="presOf" srcId="{67E3424D-0BDD-BB48-9C30-ED4EDFE0AD0E}" destId="{554C7D42-C311-564D-AC51-F42FC0F940BD}" srcOrd="0" destOrd="1" presId="urn:microsoft.com/office/officeart/2005/8/layout/vList5"/>
    <dgm:cxn modelId="{963394C4-9CAD-7345-AD78-E486230CD093}" type="presOf" srcId="{C8AF0F00-3846-1D4A-99D3-0426FD5FFA24}" destId="{AC74C98F-86C9-B14C-865C-57F64E30ED23}" srcOrd="0" destOrd="0" presId="urn:microsoft.com/office/officeart/2005/8/layout/vList5"/>
    <dgm:cxn modelId="{4CE2BDC1-C67A-E945-AB48-3DF87331A1F6}" srcId="{B095A081-F537-E442-9A4E-CB719E416DDE}" destId="{22BF03BD-11A8-9D4F-B96D-A357ABA3E270}" srcOrd="1" destOrd="0" parTransId="{8946D454-9F52-B942-A92C-1A96ECB527AD}" sibTransId="{3CFA7990-1761-594B-9EAD-F4331C77FC42}"/>
    <dgm:cxn modelId="{63077D88-271D-AF46-9663-EC709A73A728}" type="presOf" srcId="{6CC3F7FE-E00B-FB42-8EC1-E18F70B28F8E}" destId="{554C7D42-C311-564D-AC51-F42FC0F940BD}" srcOrd="0" destOrd="0" presId="urn:microsoft.com/office/officeart/2005/8/layout/vList5"/>
    <dgm:cxn modelId="{5F64ADAD-740F-A04F-B73E-73F0D7D0CAF6}" srcId="{65BC9861-F1D7-1241-A0C9-CE730CEA64D7}" destId="{B095A081-F537-E442-9A4E-CB719E416DDE}" srcOrd="1" destOrd="0" parTransId="{018CA84D-90C7-504B-96E6-2E4A98F7F056}" sibTransId="{834D9F92-67AB-164C-A6B8-FF5DB845ECA7}"/>
    <dgm:cxn modelId="{C22CF1FA-3254-AF44-91A8-1D617290C7C0}" type="presOf" srcId="{65BC9861-F1D7-1241-A0C9-CE730CEA64D7}" destId="{136E0478-AC45-FA40-9327-73657BA7AFF7}" srcOrd="0" destOrd="0" presId="urn:microsoft.com/office/officeart/2005/8/layout/vList5"/>
    <dgm:cxn modelId="{6061087C-F7D6-784D-AE17-1519A16E54A4}" type="presOf" srcId="{6344BDF4-DABD-6247-A9BB-2D0E3F981334}" destId="{87D34516-CCA5-9D46-8122-FD7C02393A57}" srcOrd="0" destOrd="0" presId="urn:microsoft.com/office/officeart/2005/8/layout/vList5"/>
    <dgm:cxn modelId="{C0D479E5-C3BC-F544-A5CA-B054767CD933}" type="presOf" srcId="{7ED10897-17C8-1149-8EEF-EFF5F0FB9864}" destId="{554C7D42-C311-564D-AC51-F42FC0F940BD}" srcOrd="0" destOrd="2" presId="urn:microsoft.com/office/officeart/2005/8/layout/vList5"/>
    <dgm:cxn modelId="{28A47BF1-0C55-094F-B9D2-B132D5301704}" srcId="{20DB5770-B470-0C4C-8921-4B1EF6A3ABFF}" destId="{7ED10897-17C8-1149-8EEF-EFF5F0FB9864}" srcOrd="2" destOrd="0" parTransId="{3C8D2A55-2C5B-A64A-A09D-E1AB818640A0}" sibTransId="{3E38FEA7-1939-384D-9901-DE6CD6DC9CE6}"/>
    <dgm:cxn modelId="{2938D889-64E7-BB42-B434-7E6DBAE2E27E}" srcId="{A884783E-4EAE-F545-98B0-F214C8B00854}" destId="{2E65499C-9BFC-C047-913B-66C57AA3D417}" srcOrd="1" destOrd="0" parTransId="{9A5642F9-9E88-F749-B9FD-4BB16AC91DB0}" sibTransId="{4E4E0531-25FF-584A-ADF3-B5FA222B6E73}"/>
    <dgm:cxn modelId="{3EBFE384-231E-FB4A-A4F9-17EAB8671F53}" srcId="{B095A081-F537-E442-9A4E-CB719E416DDE}" destId="{6344BDF4-DABD-6247-A9BB-2D0E3F981334}" srcOrd="0" destOrd="0" parTransId="{C826A8FE-F607-BE46-A075-7D56CAB6EC94}" sibTransId="{059967F5-0D95-C347-BC55-C8E59B95D6D4}"/>
    <dgm:cxn modelId="{6FDBFC7C-3A94-1F41-9D12-CBE04BEA3F7D}" srcId="{20DB5770-B470-0C4C-8921-4B1EF6A3ABFF}" destId="{67E3424D-0BDD-BB48-9C30-ED4EDFE0AD0E}" srcOrd="1" destOrd="0" parTransId="{43F173C4-D1F9-6547-AD09-5C1971654840}" sibTransId="{602E0F0C-38FE-0D43-B795-8821D0832518}"/>
    <dgm:cxn modelId="{9CC6D182-5860-A14C-BDDC-C7EB4ACFAF9C}" type="presParOf" srcId="{136E0478-AC45-FA40-9327-73657BA7AFF7}" destId="{86C242F7-D48A-364E-8D64-6171BB996B17}" srcOrd="0" destOrd="0" presId="urn:microsoft.com/office/officeart/2005/8/layout/vList5"/>
    <dgm:cxn modelId="{6E195CEF-BAB8-2349-9443-6606B39C9766}" type="presParOf" srcId="{86C242F7-D48A-364E-8D64-6171BB996B17}" destId="{BC9D5EF1-53E5-C04C-B53B-A15D0AD7C98A}" srcOrd="0" destOrd="0" presId="urn:microsoft.com/office/officeart/2005/8/layout/vList5"/>
    <dgm:cxn modelId="{8EEF7F2D-2834-944B-9201-21DF5577B185}" type="presParOf" srcId="{86C242F7-D48A-364E-8D64-6171BB996B17}" destId="{554C7D42-C311-564D-AC51-F42FC0F940BD}" srcOrd="1" destOrd="0" presId="urn:microsoft.com/office/officeart/2005/8/layout/vList5"/>
    <dgm:cxn modelId="{F2039186-8CF0-A848-ABF6-8456A26AC09E}" type="presParOf" srcId="{136E0478-AC45-FA40-9327-73657BA7AFF7}" destId="{61F2D1F5-E978-6B48-B9B1-F1CAB0414C46}" srcOrd="1" destOrd="0" presId="urn:microsoft.com/office/officeart/2005/8/layout/vList5"/>
    <dgm:cxn modelId="{382BE79A-6943-3049-81FB-E2F7CD1B6802}" type="presParOf" srcId="{136E0478-AC45-FA40-9327-73657BA7AFF7}" destId="{D28DC511-FBF5-B04B-B7CC-EA600B063C61}" srcOrd="2" destOrd="0" presId="urn:microsoft.com/office/officeart/2005/8/layout/vList5"/>
    <dgm:cxn modelId="{ADEDD4DE-CDA7-B949-AEB6-813EC0AE1A0A}" type="presParOf" srcId="{D28DC511-FBF5-B04B-B7CC-EA600B063C61}" destId="{2D49AC87-8195-7644-BDDE-8343A6EAC65D}" srcOrd="0" destOrd="0" presId="urn:microsoft.com/office/officeart/2005/8/layout/vList5"/>
    <dgm:cxn modelId="{F5AE06D0-04CE-5448-A58D-BB4E2DA08E83}" type="presParOf" srcId="{D28DC511-FBF5-B04B-B7CC-EA600B063C61}" destId="{87D34516-CCA5-9D46-8122-FD7C02393A57}" srcOrd="1" destOrd="0" presId="urn:microsoft.com/office/officeart/2005/8/layout/vList5"/>
    <dgm:cxn modelId="{321012C9-3520-9D40-9CA1-618BB1578540}" type="presParOf" srcId="{136E0478-AC45-FA40-9327-73657BA7AFF7}" destId="{694B677C-C661-D54D-A7CB-F5FD6BD3B9FF}" srcOrd="3" destOrd="0" presId="urn:microsoft.com/office/officeart/2005/8/layout/vList5"/>
    <dgm:cxn modelId="{2D742400-3959-094E-A652-0EC0107B0214}" type="presParOf" srcId="{136E0478-AC45-FA40-9327-73657BA7AFF7}" destId="{E1E0B46D-71D5-AD47-B740-FCED6BBC614A}" srcOrd="4" destOrd="0" presId="urn:microsoft.com/office/officeart/2005/8/layout/vList5"/>
    <dgm:cxn modelId="{3F86BDB2-1868-D643-B092-008E2668BC69}" type="presParOf" srcId="{E1E0B46D-71D5-AD47-B740-FCED6BBC614A}" destId="{B81F2270-56AF-7A4A-AB03-A1BBE0956BF4}" srcOrd="0" destOrd="0" presId="urn:microsoft.com/office/officeart/2005/8/layout/vList5"/>
    <dgm:cxn modelId="{25C29608-16C4-8142-94A4-E4F3E65D16AB}" type="presParOf" srcId="{E1E0B46D-71D5-AD47-B740-FCED6BBC614A}" destId="{AC74C98F-86C9-B14C-865C-57F64E30ED2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C706F3-4B72-174C-905B-CD67B5C28A3C}" type="doc">
      <dgm:prSet loTypeId="urn:microsoft.com/office/officeart/2005/8/layout/cycle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E5FB17-990B-D841-9454-F2C99E151904}">
      <dgm:prSet/>
      <dgm:spPr/>
      <dgm:t>
        <a:bodyPr/>
        <a:lstStyle/>
        <a:p>
          <a:pPr rtl="0"/>
          <a:r>
            <a:rPr lang="en-US" dirty="0" smtClean="0"/>
            <a:t>SQLite</a:t>
          </a:r>
          <a:endParaRPr lang="en-US" dirty="0"/>
        </a:p>
      </dgm:t>
    </dgm:pt>
    <dgm:pt modelId="{92E6926E-F12F-7D4C-B4C9-AD4D8B180DAD}" type="parTrans" cxnId="{916AFF85-737A-7A43-9B12-B38111BDE2D7}">
      <dgm:prSet/>
      <dgm:spPr/>
      <dgm:t>
        <a:bodyPr/>
        <a:lstStyle/>
        <a:p>
          <a:endParaRPr lang="en-US"/>
        </a:p>
      </dgm:t>
    </dgm:pt>
    <dgm:pt modelId="{927A3422-18B9-B94D-8B51-02990FB9D7DD}" type="sibTrans" cxnId="{916AFF85-737A-7A43-9B12-B38111BDE2D7}">
      <dgm:prSet/>
      <dgm:spPr/>
      <dgm:t>
        <a:bodyPr/>
        <a:lstStyle/>
        <a:p>
          <a:endParaRPr lang="en-US"/>
        </a:p>
      </dgm:t>
    </dgm:pt>
    <dgm:pt modelId="{9915A6AA-D24A-074C-9230-43E5F591A2F5}">
      <dgm:prSet/>
      <dgm:spPr/>
      <dgm:t>
        <a:bodyPr/>
        <a:lstStyle/>
        <a:p>
          <a:pPr rtl="0"/>
          <a:r>
            <a:rPr lang="en-US" dirty="0" smtClean="0"/>
            <a:t>Machine Learning</a:t>
          </a:r>
          <a:endParaRPr lang="en-US" dirty="0"/>
        </a:p>
      </dgm:t>
    </dgm:pt>
    <dgm:pt modelId="{FED73CBE-BB8C-504B-8162-4619B6CBE9E9}" type="parTrans" cxnId="{75416BE3-E9D7-5543-9797-27437023615E}">
      <dgm:prSet/>
      <dgm:spPr/>
      <dgm:t>
        <a:bodyPr/>
        <a:lstStyle/>
        <a:p>
          <a:endParaRPr lang="en-US"/>
        </a:p>
      </dgm:t>
    </dgm:pt>
    <dgm:pt modelId="{765EA2E3-6905-9D43-80FA-C15951A0DF45}" type="sibTrans" cxnId="{75416BE3-E9D7-5543-9797-27437023615E}">
      <dgm:prSet/>
      <dgm:spPr/>
      <dgm:t>
        <a:bodyPr/>
        <a:lstStyle/>
        <a:p>
          <a:endParaRPr lang="en-US"/>
        </a:p>
      </dgm:t>
    </dgm:pt>
    <dgm:pt modelId="{30029D95-5850-6245-B356-67C89C93D0EC}">
      <dgm:prSet/>
      <dgm:spPr/>
      <dgm:t>
        <a:bodyPr/>
        <a:lstStyle/>
        <a:p>
          <a:pPr rtl="0"/>
          <a:r>
            <a:rPr lang="en-US" dirty="0" smtClean="0"/>
            <a:t>Crawl</a:t>
          </a:r>
          <a:endParaRPr lang="en-US" dirty="0"/>
        </a:p>
      </dgm:t>
    </dgm:pt>
    <dgm:pt modelId="{7499B759-9778-AB48-9995-507BF56979E6}" type="parTrans" cxnId="{D83FB635-127E-2E43-8513-3A83958FF6D3}">
      <dgm:prSet/>
      <dgm:spPr/>
      <dgm:t>
        <a:bodyPr/>
        <a:lstStyle/>
        <a:p>
          <a:endParaRPr lang="en-US"/>
        </a:p>
      </dgm:t>
    </dgm:pt>
    <dgm:pt modelId="{DD54FCCD-1FBF-8042-8F31-0F3D992DE87D}" type="sibTrans" cxnId="{D83FB635-127E-2E43-8513-3A83958FF6D3}">
      <dgm:prSet/>
      <dgm:spPr/>
      <dgm:t>
        <a:bodyPr/>
        <a:lstStyle/>
        <a:p>
          <a:endParaRPr lang="en-US"/>
        </a:p>
      </dgm:t>
    </dgm:pt>
    <dgm:pt modelId="{8530FF5C-34FC-3541-8A85-5A5E5161EDEE}" type="pres">
      <dgm:prSet presAssocID="{ECC706F3-4B72-174C-905B-CD67B5C28A3C}" presName="cycle" presStyleCnt="0">
        <dgm:presLayoutVars>
          <dgm:dir/>
          <dgm:resizeHandles val="exact"/>
        </dgm:presLayoutVars>
      </dgm:prSet>
      <dgm:spPr/>
    </dgm:pt>
    <dgm:pt modelId="{825D6C7F-8DC0-7449-80EA-854495134436}" type="pres">
      <dgm:prSet presAssocID="{B8E5FB17-990B-D841-9454-F2C99E151904}" presName="dummy" presStyleCnt="0"/>
      <dgm:spPr/>
    </dgm:pt>
    <dgm:pt modelId="{37AC3251-7FEB-D346-B27D-A22C4F18D985}" type="pres">
      <dgm:prSet presAssocID="{B8E5FB17-990B-D841-9454-F2C99E151904}" presName="node" presStyleLbl="revTx" presStyleIdx="0" presStyleCnt="3">
        <dgm:presLayoutVars>
          <dgm:bulletEnabled val="1"/>
        </dgm:presLayoutVars>
      </dgm:prSet>
      <dgm:spPr/>
    </dgm:pt>
    <dgm:pt modelId="{534E622E-C0C7-EB40-947D-7F2801D84613}" type="pres">
      <dgm:prSet presAssocID="{927A3422-18B9-B94D-8B51-02990FB9D7DD}" presName="sibTrans" presStyleLbl="node1" presStyleIdx="0" presStyleCnt="3"/>
      <dgm:spPr/>
    </dgm:pt>
    <dgm:pt modelId="{F81C5C02-40A3-984E-AB01-A1495C438DAD}" type="pres">
      <dgm:prSet presAssocID="{9915A6AA-D24A-074C-9230-43E5F591A2F5}" presName="dummy" presStyleCnt="0"/>
      <dgm:spPr/>
    </dgm:pt>
    <dgm:pt modelId="{A1DA10EC-80A5-5B4D-88C5-99FAE1E4CBF6}" type="pres">
      <dgm:prSet presAssocID="{9915A6AA-D24A-074C-9230-43E5F591A2F5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7CCB4C-C58B-034C-B458-553BF56CA463}" type="pres">
      <dgm:prSet presAssocID="{765EA2E3-6905-9D43-80FA-C15951A0DF45}" presName="sibTrans" presStyleLbl="node1" presStyleIdx="1" presStyleCnt="3"/>
      <dgm:spPr/>
    </dgm:pt>
    <dgm:pt modelId="{F508A446-00BB-C843-B632-E95B00F66A15}" type="pres">
      <dgm:prSet presAssocID="{30029D95-5850-6245-B356-67C89C93D0EC}" presName="dummy" presStyleCnt="0"/>
      <dgm:spPr/>
    </dgm:pt>
    <dgm:pt modelId="{DC1B2B63-6540-474D-88A4-59E6095CBB45}" type="pres">
      <dgm:prSet presAssocID="{30029D95-5850-6245-B356-67C89C93D0EC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F23A7B-BDC3-E546-AFBD-B90CF0F5ACB2}" type="pres">
      <dgm:prSet presAssocID="{DD54FCCD-1FBF-8042-8F31-0F3D992DE87D}" presName="sibTrans" presStyleLbl="node1" presStyleIdx="2" presStyleCnt="3"/>
      <dgm:spPr/>
    </dgm:pt>
  </dgm:ptLst>
  <dgm:cxnLst>
    <dgm:cxn modelId="{916AFF85-737A-7A43-9B12-B38111BDE2D7}" srcId="{ECC706F3-4B72-174C-905B-CD67B5C28A3C}" destId="{B8E5FB17-990B-D841-9454-F2C99E151904}" srcOrd="0" destOrd="0" parTransId="{92E6926E-F12F-7D4C-B4C9-AD4D8B180DAD}" sibTransId="{927A3422-18B9-B94D-8B51-02990FB9D7DD}"/>
    <dgm:cxn modelId="{75416BE3-E9D7-5543-9797-27437023615E}" srcId="{ECC706F3-4B72-174C-905B-CD67B5C28A3C}" destId="{9915A6AA-D24A-074C-9230-43E5F591A2F5}" srcOrd="1" destOrd="0" parTransId="{FED73CBE-BB8C-504B-8162-4619B6CBE9E9}" sibTransId="{765EA2E3-6905-9D43-80FA-C15951A0DF45}"/>
    <dgm:cxn modelId="{BFEFC88E-9401-D64C-97BF-2D960E0E3EBA}" type="presOf" srcId="{30029D95-5850-6245-B356-67C89C93D0EC}" destId="{DC1B2B63-6540-474D-88A4-59E6095CBB45}" srcOrd="0" destOrd="0" presId="urn:microsoft.com/office/officeart/2005/8/layout/cycle1"/>
    <dgm:cxn modelId="{F014C18D-15A7-E044-853D-9052CA678A02}" type="presOf" srcId="{9915A6AA-D24A-074C-9230-43E5F591A2F5}" destId="{A1DA10EC-80A5-5B4D-88C5-99FAE1E4CBF6}" srcOrd="0" destOrd="0" presId="urn:microsoft.com/office/officeart/2005/8/layout/cycle1"/>
    <dgm:cxn modelId="{B201921B-C99E-1941-83F4-DB6130FE3643}" type="presOf" srcId="{DD54FCCD-1FBF-8042-8F31-0F3D992DE87D}" destId="{8CF23A7B-BDC3-E546-AFBD-B90CF0F5ACB2}" srcOrd="0" destOrd="0" presId="urn:microsoft.com/office/officeart/2005/8/layout/cycle1"/>
    <dgm:cxn modelId="{38037497-8E5A-3D4A-8287-654645887346}" type="presOf" srcId="{927A3422-18B9-B94D-8B51-02990FB9D7DD}" destId="{534E622E-C0C7-EB40-947D-7F2801D84613}" srcOrd="0" destOrd="0" presId="urn:microsoft.com/office/officeart/2005/8/layout/cycle1"/>
    <dgm:cxn modelId="{614D6329-36ED-9148-946E-FF9BC3E47F0D}" type="presOf" srcId="{765EA2E3-6905-9D43-80FA-C15951A0DF45}" destId="{F97CCB4C-C58B-034C-B458-553BF56CA463}" srcOrd="0" destOrd="0" presId="urn:microsoft.com/office/officeart/2005/8/layout/cycle1"/>
    <dgm:cxn modelId="{D83FB635-127E-2E43-8513-3A83958FF6D3}" srcId="{ECC706F3-4B72-174C-905B-CD67B5C28A3C}" destId="{30029D95-5850-6245-B356-67C89C93D0EC}" srcOrd="2" destOrd="0" parTransId="{7499B759-9778-AB48-9995-507BF56979E6}" sibTransId="{DD54FCCD-1FBF-8042-8F31-0F3D992DE87D}"/>
    <dgm:cxn modelId="{49940175-6FDD-F846-8FE5-8462651E419F}" type="presOf" srcId="{ECC706F3-4B72-174C-905B-CD67B5C28A3C}" destId="{8530FF5C-34FC-3541-8A85-5A5E5161EDEE}" srcOrd="0" destOrd="0" presId="urn:microsoft.com/office/officeart/2005/8/layout/cycle1"/>
    <dgm:cxn modelId="{2881ACFF-0592-FB4D-B940-1EDF70C57AE5}" type="presOf" srcId="{B8E5FB17-990B-D841-9454-F2C99E151904}" destId="{37AC3251-7FEB-D346-B27D-A22C4F18D985}" srcOrd="0" destOrd="0" presId="urn:microsoft.com/office/officeart/2005/8/layout/cycle1"/>
    <dgm:cxn modelId="{92F7CBD0-F41D-6142-836F-5FD450E90778}" type="presParOf" srcId="{8530FF5C-34FC-3541-8A85-5A5E5161EDEE}" destId="{825D6C7F-8DC0-7449-80EA-854495134436}" srcOrd="0" destOrd="0" presId="urn:microsoft.com/office/officeart/2005/8/layout/cycle1"/>
    <dgm:cxn modelId="{DF40299B-9DC0-384D-B94E-444C6D870E7A}" type="presParOf" srcId="{8530FF5C-34FC-3541-8A85-5A5E5161EDEE}" destId="{37AC3251-7FEB-D346-B27D-A22C4F18D985}" srcOrd="1" destOrd="0" presId="urn:microsoft.com/office/officeart/2005/8/layout/cycle1"/>
    <dgm:cxn modelId="{6C9679FE-5721-504E-B2C3-23EE4A91CB49}" type="presParOf" srcId="{8530FF5C-34FC-3541-8A85-5A5E5161EDEE}" destId="{534E622E-C0C7-EB40-947D-7F2801D84613}" srcOrd="2" destOrd="0" presId="urn:microsoft.com/office/officeart/2005/8/layout/cycle1"/>
    <dgm:cxn modelId="{57376BA7-B8C9-434A-BC24-2522CDB9389A}" type="presParOf" srcId="{8530FF5C-34FC-3541-8A85-5A5E5161EDEE}" destId="{F81C5C02-40A3-984E-AB01-A1495C438DAD}" srcOrd="3" destOrd="0" presId="urn:microsoft.com/office/officeart/2005/8/layout/cycle1"/>
    <dgm:cxn modelId="{35467194-72EA-A34D-973E-1B85BD5B64AB}" type="presParOf" srcId="{8530FF5C-34FC-3541-8A85-5A5E5161EDEE}" destId="{A1DA10EC-80A5-5B4D-88C5-99FAE1E4CBF6}" srcOrd="4" destOrd="0" presId="urn:microsoft.com/office/officeart/2005/8/layout/cycle1"/>
    <dgm:cxn modelId="{C88FE209-04C7-8D44-B604-660253422B10}" type="presParOf" srcId="{8530FF5C-34FC-3541-8A85-5A5E5161EDEE}" destId="{F97CCB4C-C58B-034C-B458-553BF56CA463}" srcOrd="5" destOrd="0" presId="urn:microsoft.com/office/officeart/2005/8/layout/cycle1"/>
    <dgm:cxn modelId="{1AD9174B-C731-5D49-96F1-8D836B60BF94}" type="presParOf" srcId="{8530FF5C-34FC-3541-8A85-5A5E5161EDEE}" destId="{F508A446-00BB-C843-B632-E95B00F66A15}" srcOrd="6" destOrd="0" presId="urn:microsoft.com/office/officeart/2005/8/layout/cycle1"/>
    <dgm:cxn modelId="{EF047F84-7FF6-0D4F-B620-EF4E755BE571}" type="presParOf" srcId="{8530FF5C-34FC-3541-8A85-5A5E5161EDEE}" destId="{DC1B2B63-6540-474D-88A4-59E6095CBB45}" srcOrd="7" destOrd="0" presId="urn:microsoft.com/office/officeart/2005/8/layout/cycle1"/>
    <dgm:cxn modelId="{73422319-ED63-0E4D-BF1A-29E1BD7F5B56}" type="presParOf" srcId="{8530FF5C-34FC-3541-8A85-5A5E5161EDEE}" destId="{8CF23A7B-BDC3-E546-AFBD-B90CF0F5ACB2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C7D42-C311-564D-AC51-F42FC0F940BD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/>
            <a:t>Group of people that aims to win a match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/>
            <a:t>Based on time, team can be strong or weak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</dsp:txBody>
      <dsp:txXfrm rot="-5400000">
        <a:off x="3785616" y="197117"/>
        <a:ext cx="6675221" cy="1012303"/>
      </dsp:txXfrm>
    </dsp:sp>
    <dsp:sp modelId="{BC9D5EF1-53E5-C04C-B53B-A15D0AD7C98A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Team</a:t>
          </a:r>
          <a:endParaRPr lang="en-US" sz="6500" kern="1200" dirty="0"/>
        </a:p>
      </dsp:txBody>
      <dsp:txXfrm>
        <a:off x="68454" y="70578"/>
        <a:ext cx="3648708" cy="1265378"/>
      </dsp:txXfrm>
    </dsp:sp>
    <dsp:sp modelId="{87D34516-CCA5-9D46-8122-FD7C02393A57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/>
            <a:t>Challenge between two</a:t>
          </a:r>
          <a:r>
            <a:rPr lang="en-US" sz="2000" kern="1200" baseline="0" dirty="0" smtClean="0"/>
            <a:t> teams, in which one tries to beat the other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/>
            <a:t>Teams are different, pattern are recurrent</a:t>
          </a:r>
          <a:endParaRPr lang="en-US" sz="2000" kern="1200" dirty="0"/>
        </a:p>
      </dsp:txBody>
      <dsp:txXfrm rot="-5400000">
        <a:off x="3785616" y="1669517"/>
        <a:ext cx="6675221" cy="1012303"/>
      </dsp:txXfrm>
    </dsp:sp>
    <dsp:sp modelId="{2D49AC87-8195-7644-BDDE-8343A6EAC65D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Match</a:t>
          </a:r>
          <a:endParaRPr lang="en-US" sz="6500" kern="1200" dirty="0"/>
        </a:p>
      </dsp:txBody>
      <dsp:txXfrm>
        <a:off x="68454" y="1542979"/>
        <a:ext cx="3648708" cy="1265378"/>
      </dsp:txXfrm>
    </dsp:sp>
    <dsp:sp modelId="{AC74C98F-86C9-B14C-865C-57F64E30ED23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/>
            <a:t>Almost every day, a match is played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/>
            <a:t>It is an opportunity to make money</a:t>
          </a:r>
          <a:endParaRPr lang="en-US" sz="2000" kern="1200" dirty="0"/>
        </a:p>
      </dsp:txBody>
      <dsp:txXfrm rot="-5400000">
        <a:off x="3785616" y="3141918"/>
        <a:ext cx="6675221" cy="1012303"/>
      </dsp:txXfrm>
    </dsp:sp>
    <dsp:sp modelId="{B81F2270-56AF-7A4A-AB03-A1BBE0956BF4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Bet-odd</a:t>
          </a:r>
          <a:endParaRPr lang="en-US" sz="6500" kern="1200" dirty="0"/>
        </a:p>
      </dsp:txBody>
      <dsp:txXfrm>
        <a:off x="68454" y="3015380"/>
        <a:ext cx="3648708" cy="12653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AC3251-7FEB-D346-B27D-A22C4F18D985}">
      <dsp:nvSpPr>
        <dsp:cNvPr id="0" name=""/>
        <dsp:cNvSpPr/>
      </dsp:nvSpPr>
      <dsp:spPr>
        <a:xfrm>
          <a:off x="3293880" y="321812"/>
          <a:ext cx="1639136" cy="1639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SQLite</a:t>
          </a:r>
          <a:endParaRPr lang="en-US" sz="3400" kern="1200" dirty="0"/>
        </a:p>
      </dsp:txBody>
      <dsp:txXfrm>
        <a:off x="3293880" y="321812"/>
        <a:ext cx="1639136" cy="1639136"/>
      </dsp:txXfrm>
    </dsp:sp>
    <dsp:sp modelId="{534E622E-C0C7-EB40-947D-7F2801D84613}">
      <dsp:nvSpPr>
        <dsp:cNvPr id="0" name=""/>
        <dsp:cNvSpPr/>
      </dsp:nvSpPr>
      <dsp:spPr>
        <a:xfrm>
          <a:off x="794180" y="-1499"/>
          <a:ext cx="3878987" cy="3878987"/>
        </a:xfrm>
        <a:prstGeom prst="circularArrow">
          <a:avLst>
            <a:gd name="adj1" fmla="val 8240"/>
            <a:gd name="adj2" fmla="val 575403"/>
            <a:gd name="adj3" fmla="val 2967123"/>
            <a:gd name="adj4" fmla="val 49533"/>
            <a:gd name="adj5" fmla="val 961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DA10EC-80A5-5B4D-88C5-99FAE1E4CBF6}">
      <dsp:nvSpPr>
        <dsp:cNvPr id="0" name=""/>
        <dsp:cNvSpPr/>
      </dsp:nvSpPr>
      <dsp:spPr>
        <a:xfrm>
          <a:off x="1914106" y="2711651"/>
          <a:ext cx="1639136" cy="1639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Machine Learning</a:t>
          </a:r>
          <a:endParaRPr lang="en-US" sz="3400" kern="1200" dirty="0"/>
        </a:p>
      </dsp:txBody>
      <dsp:txXfrm>
        <a:off x="1914106" y="2711651"/>
        <a:ext cx="1639136" cy="1639136"/>
      </dsp:txXfrm>
    </dsp:sp>
    <dsp:sp modelId="{F97CCB4C-C58B-034C-B458-553BF56CA463}">
      <dsp:nvSpPr>
        <dsp:cNvPr id="0" name=""/>
        <dsp:cNvSpPr/>
      </dsp:nvSpPr>
      <dsp:spPr>
        <a:xfrm>
          <a:off x="794180" y="-1499"/>
          <a:ext cx="3878987" cy="3878987"/>
        </a:xfrm>
        <a:prstGeom prst="circularArrow">
          <a:avLst>
            <a:gd name="adj1" fmla="val 8240"/>
            <a:gd name="adj2" fmla="val 575403"/>
            <a:gd name="adj3" fmla="val 10175064"/>
            <a:gd name="adj4" fmla="val 7257474"/>
            <a:gd name="adj5" fmla="val 961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1B2B63-6540-474D-88A4-59E6095CBB45}">
      <dsp:nvSpPr>
        <dsp:cNvPr id="0" name=""/>
        <dsp:cNvSpPr/>
      </dsp:nvSpPr>
      <dsp:spPr>
        <a:xfrm>
          <a:off x="534331" y="321812"/>
          <a:ext cx="1639136" cy="1639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Crawl</a:t>
          </a:r>
          <a:endParaRPr lang="en-US" sz="3400" kern="1200" dirty="0"/>
        </a:p>
      </dsp:txBody>
      <dsp:txXfrm>
        <a:off x="534331" y="321812"/>
        <a:ext cx="1639136" cy="1639136"/>
      </dsp:txXfrm>
    </dsp:sp>
    <dsp:sp modelId="{8CF23A7B-BDC3-E546-AFBD-B90CF0F5ACB2}">
      <dsp:nvSpPr>
        <dsp:cNvPr id="0" name=""/>
        <dsp:cNvSpPr/>
      </dsp:nvSpPr>
      <dsp:spPr>
        <a:xfrm>
          <a:off x="794180" y="-1499"/>
          <a:ext cx="3878987" cy="3878987"/>
        </a:xfrm>
        <a:prstGeom prst="circularArrow">
          <a:avLst>
            <a:gd name="adj1" fmla="val 8240"/>
            <a:gd name="adj2" fmla="val 575403"/>
            <a:gd name="adj3" fmla="val 16859773"/>
            <a:gd name="adj4" fmla="val 14964824"/>
            <a:gd name="adj5" fmla="val 961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913E4-21D6-454A-9B7B-BE459B1334D7}" type="datetimeFigureOut">
              <a:rPr lang="en-US" smtClean="0"/>
              <a:t>2/27/17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22B83-ABD6-0F43-B818-DC95DF68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7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r>
              <a:rPr lang="en-US" baseline="0" dirty="0" smtClean="0"/>
              <a:t>s change every year </a:t>
            </a:r>
            <a:r>
              <a:rPr lang="en-US" baseline="0" dirty="0" smtClean="0">
                <a:sym typeface="Wingdings"/>
              </a:rPr>
              <a:t> the statics of a winner/looser team not.</a:t>
            </a:r>
          </a:p>
          <a:p>
            <a:r>
              <a:rPr lang="en-US" baseline="0" dirty="0" smtClean="0">
                <a:sym typeface="Wingdings"/>
              </a:rPr>
              <a:t>Use power of statics to gain advantage in placing a bet.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22B83-ABD6-0F43-B818-DC95DF684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75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1.1 [</a:t>
            </a:r>
            <a:r>
              <a:rPr lang="en-US" dirty="0" err="1" smtClean="0"/>
              <a:t>home_form</a:t>
            </a:r>
            <a:r>
              <a:rPr lang="en-US" dirty="0" smtClean="0"/>
              <a:t> / </a:t>
            </a:r>
            <a:r>
              <a:rPr lang="en-US" dirty="0" err="1" smtClean="0"/>
              <a:t>home_n</a:t>
            </a:r>
            <a:r>
              <a:rPr lang="en-US" dirty="0" smtClean="0"/>
              <a:t>, </a:t>
            </a:r>
            <a:r>
              <a:rPr lang="en-US" dirty="0" err="1" smtClean="0"/>
              <a:t>away_form</a:t>
            </a:r>
            <a:r>
              <a:rPr lang="en-US" dirty="0" smtClean="0"/>
              <a:t> / </a:t>
            </a:r>
            <a:r>
              <a:rPr lang="en-US" dirty="0" err="1" smtClean="0"/>
              <a:t>away_n</a:t>
            </a:r>
            <a:r>
              <a:rPr lang="en-US" dirty="0" smtClean="0"/>
              <a:t>]</a:t>
            </a:r>
          </a:p>
          <a:p>
            <a:r>
              <a:rPr lang="en-US" dirty="0" smtClean="0"/>
              <a:t>1.2 [</a:t>
            </a:r>
            <a:r>
              <a:rPr lang="en-US" dirty="0" err="1" smtClean="0"/>
              <a:t>home_form</a:t>
            </a:r>
            <a:r>
              <a:rPr lang="en-US" dirty="0" smtClean="0"/>
              <a:t> // </a:t>
            </a:r>
            <a:r>
              <a:rPr lang="en-US" dirty="0" err="1" smtClean="0"/>
              <a:t>home_n</a:t>
            </a:r>
            <a:r>
              <a:rPr lang="en-US" dirty="0" smtClean="0"/>
              <a:t>, </a:t>
            </a:r>
            <a:r>
              <a:rPr lang="en-US" dirty="0" err="1" smtClean="0"/>
              <a:t>away_form</a:t>
            </a:r>
            <a:r>
              <a:rPr lang="en-US" dirty="0" smtClean="0"/>
              <a:t> // </a:t>
            </a:r>
            <a:r>
              <a:rPr lang="en-US" dirty="0" err="1" smtClean="0"/>
              <a:t>away_n</a:t>
            </a:r>
            <a:r>
              <a:rPr lang="en-US" dirty="0" smtClean="0"/>
              <a:t>]</a:t>
            </a:r>
          </a:p>
          <a:p>
            <a:r>
              <a:rPr lang="en-US" dirty="0" smtClean="0"/>
              <a:t>1.3 [</a:t>
            </a:r>
            <a:r>
              <a:rPr lang="en-US" dirty="0" err="1" smtClean="0"/>
              <a:t>home_form</a:t>
            </a:r>
            <a:r>
              <a:rPr lang="en-US" dirty="0" smtClean="0"/>
              <a:t> / </a:t>
            </a:r>
            <a:r>
              <a:rPr lang="en-US" dirty="0" err="1" smtClean="0"/>
              <a:t>home_n</a:t>
            </a:r>
            <a:r>
              <a:rPr lang="en-US" dirty="0" smtClean="0"/>
              <a:t> - </a:t>
            </a:r>
            <a:r>
              <a:rPr lang="en-US" dirty="0" err="1" smtClean="0"/>
              <a:t>away_form</a:t>
            </a:r>
            <a:r>
              <a:rPr lang="en-US" dirty="0" smtClean="0"/>
              <a:t> / </a:t>
            </a:r>
            <a:r>
              <a:rPr lang="en-US" dirty="0" err="1" smtClean="0"/>
              <a:t>away_n</a:t>
            </a:r>
            <a:r>
              <a:rPr lang="en-US" dirty="0" smtClean="0"/>
              <a:t>]</a:t>
            </a:r>
          </a:p>
          <a:p>
            <a:r>
              <a:rPr lang="en-US" dirty="0" smtClean="0"/>
              <a:t>1.4 [</a:t>
            </a:r>
            <a:r>
              <a:rPr lang="en-US" dirty="0" err="1" smtClean="0"/>
              <a:t>home_form</a:t>
            </a:r>
            <a:r>
              <a:rPr lang="en-US" dirty="0" smtClean="0"/>
              <a:t> // </a:t>
            </a:r>
            <a:r>
              <a:rPr lang="en-US" dirty="0" err="1" smtClean="0"/>
              <a:t>home_n</a:t>
            </a:r>
            <a:r>
              <a:rPr lang="en-US" dirty="0" smtClean="0"/>
              <a:t> - </a:t>
            </a:r>
            <a:r>
              <a:rPr lang="en-US" dirty="0" err="1" smtClean="0"/>
              <a:t>away_form</a:t>
            </a:r>
            <a:r>
              <a:rPr lang="en-US" dirty="0" smtClean="0"/>
              <a:t> // </a:t>
            </a:r>
            <a:r>
              <a:rPr lang="en-US" dirty="0" err="1" smtClean="0"/>
              <a:t>away_n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r>
              <a:rPr lang="en-US" dirty="0" smtClean="0"/>
              <a:t>2.1</a:t>
            </a:r>
            <a:r>
              <a:rPr lang="en-US" baseline="0" dirty="0" smtClean="0"/>
              <a:t> </a:t>
            </a:r>
            <a:r>
              <a:rPr lang="en-US" dirty="0" err="1" smtClean="0"/>
              <a:t>home_form</a:t>
            </a:r>
            <a:r>
              <a:rPr lang="en-US" dirty="0" smtClean="0"/>
              <a:t> / </a:t>
            </a:r>
            <a:r>
              <a:rPr lang="en-US" dirty="0" err="1" smtClean="0"/>
              <a:t>home_n</a:t>
            </a:r>
            <a:r>
              <a:rPr lang="en-US" dirty="0" smtClean="0"/>
              <a:t>, </a:t>
            </a:r>
            <a:r>
              <a:rPr lang="en-US" dirty="0" err="1" smtClean="0"/>
              <a:t>home_team_home_form</a:t>
            </a:r>
            <a:r>
              <a:rPr lang="en-US" dirty="0" smtClean="0"/>
              <a:t> / home_n1, </a:t>
            </a:r>
            <a:r>
              <a:rPr lang="en-US" dirty="0" err="1" smtClean="0"/>
              <a:t>home_team_away_form</a:t>
            </a:r>
            <a:r>
              <a:rPr lang="en-US" dirty="0" smtClean="0"/>
              <a:t> / home_n2,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away_form</a:t>
            </a:r>
            <a:r>
              <a:rPr lang="en-US" dirty="0" smtClean="0"/>
              <a:t> / </a:t>
            </a:r>
            <a:r>
              <a:rPr lang="en-US" dirty="0" err="1" smtClean="0"/>
              <a:t>away_n</a:t>
            </a:r>
            <a:r>
              <a:rPr lang="en-US" dirty="0" smtClean="0"/>
              <a:t>, </a:t>
            </a:r>
            <a:r>
              <a:rPr lang="en-US" dirty="0" err="1" smtClean="0"/>
              <a:t>away_team_home_form</a:t>
            </a:r>
            <a:r>
              <a:rPr lang="en-US" dirty="0" smtClean="0"/>
              <a:t> / away_n1, </a:t>
            </a:r>
            <a:r>
              <a:rPr lang="en-US" dirty="0" err="1" smtClean="0"/>
              <a:t>away_team_away_form</a:t>
            </a:r>
            <a:r>
              <a:rPr lang="en-US" dirty="0" smtClean="0"/>
              <a:t> / away_n2]</a:t>
            </a:r>
          </a:p>
          <a:p>
            <a:r>
              <a:rPr lang="en-US" dirty="0" smtClean="0"/>
              <a:t>2.2 [</a:t>
            </a:r>
            <a:r>
              <a:rPr lang="en-US" dirty="0" err="1" smtClean="0"/>
              <a:t>home_form</a:t>
            </a:r>
            <a:r>
              <a:rPr lang="en-US" dirty="0" smtClean="0"/>
              <a:t> // </a:t>
            </a:r>
            <a:r>
              <a:rPr lang="en-US" dirty="0" err="1" smtClean="0"/>
              <a:t>home_n</a:t>
            </a:r>
            <a:r>
              <a:rPr lang="en-US" dirty="0" smtClean="0"/>
              <a:t>, </a:t>
            </a:r>
            <a:r>
              <a:rPr lang="en-US" dirty="0" err="1" smtClean="0"/>
              <a:t>home_team_home_form</a:t>
            </a:r>
            <a:r>
              <a:rPr lang="en-US" dirty="0" smtClean="0"/>
              <a:t> // home_n1, </a:t>
            </a:r>
            <a:r>
              <a:rPr lang="en-US" dirty="0" err="1" smtClean="0"/>
              <a:t>home_team_away_form</a:t>
            </a:r>
            <a:r>
              <a:rPr lang="en-US" dirty="0" smtClean="0"/>
              <a:t> // home_n2,</a:t>
            </a:r>
            <a:br>
              <a:rPr lang="en-US" dirty="0" smtClean="0"/>
            </a:br>
            <a:r>
              <a:rPr lang="en-US" baseline="0" dirty="0" smtClean="0"/>
              <a:t>       </a:t>
            </a:r>
            <a:r>
              <a:rPr lang="en-US" dirty="0" err="1" smtClean="0"/>
              <a:t>away_form</a:t>
            </a:r>
            <a:r>
              <a:rPr lang="en-US" dirty="0" smtClean="0"/>
              <a:t> // </a:t>
            </a:r>
            <a:r>
              <a:rPr lang="en-US" dirty="0" err="1" smtClean="0"/>
              <a:t>away_n</a:t>
            </a:r>
            <a:r>
              <a:rPr lang="en-US" dirty="0" smtClean="0"/>
              <a:t>, </a:t>
            </a:r>
            <a:r>
              <a:rPr lang="en-US" dirty="0" err="1" smtClean="0"/>
              <a:t>away_team_home_form</a:t>
            </a:r>
            <a:r>
              <a:rPr lang="en-US" dirty="0" smtClean="0"/>
              <a:t> // away_n1, </a:t>
            </a:r>
            <a:r>
              <a:rPr lang="en-US" dirty="0" err="1" smtClean="0"/>
              <a:t>away_team_away_form</a:t>
            </a:r>
            <a:r>
              <a:rPr lang="en-US" dirty="0" smtClean="0"/>
              <a:t> // away_n2]</a:t>
            </a:r>
          </a:p>
          <a:p>
            <a:r>
              <a:rPr lang="en-US" dirty="0" smtClean="0"/>
              <a:t>2.3 [</a:t>
            </a:r>
            <a:r>
              <a:rPr lang="en-US" dirty="0" err="1" smtClean="0"/>
              <a:t>home_form</a:t>
            </a:r>
            <a:r>
              <a:rPr lang="en-US" dirty="0" smtClean="0"/>
              <a:t> / </a:t>
            </a:r>
            <a:r>
              <a:rPr lang="en-US" dirty="0" err="1" smtClean="0"/>
              <a:t>home_n</a:t>
            </a:r>
            <a:r>
              <a:rPr lang="en-US" dirty="0" smtClean="0"/>
              <a:t> - </a:t>
            </a:r>
            <a:r>
              <a:rPr lang="en-US" dirty="0" err="1" smtClean="0"/>
              <a:t>away_form</a:t>
            </a:r>
            <a:r>
              <a:rPr lang="en-US" dirty="0" smtClean="0"/>
              <a:t> / </a:t>
            </a:r>
            <a:r>
              <a:rPr lang="en-US" dirty="0" err="1" smtClean="0"/>
              <a:t>away_n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baseline="0" dirty="0" smtClean="0"/>
              <a:t>       </a:t>
            </a:r>
            <a:r>
              <a:rPr lang="en-US" dirty="0" err="1" smtClean="0"/>
              <a:t>home_team_home_form</a:t>
            </a:r>
            <a:r>
              <a:rPr lang="en-US" dirty="0" smtClean="0"/>
              <a:t> / home_n1 - </a:t>
            </a:r>
            <a:r>
              <a:rPr lang="en-US" dirty="0" err="1" smtClean="0"/>
              <a:t>away_team_home_form</a:t>
            </a:r>
            <a:r>
              <a:rPr lang="en-US" dirty="0" smtClean="0"/>
              <a:t> / away_n1,</a:t>
            </a:r>
            <a:br>
              <a:rPr lang="en-US" dirty="0" smtClean="0"/>
            </a:br>
            <a:r>
              <a:rPr lang="en-US" baseline="0" dirty="0" smtClean="0"/>
              <a:t>       </a:t>
            </a:r>
            <a:r>
              <a:rPr lang="en-US" dirty="0" err="1" smtClean="0"/>
              <a:t>home_team_away_form</a:t>
            </a:r>
            <a:r>
              <a:rPr lang="en-US" dirty="0" smtClean="0"/>
              <a:t> / home_n2 - </a:t>
            </a:r>
            <a:r>
              <a:rPr lang="en-US" dirty="0" err="1" smtClean="0"/>
              <a:t>away_team_away_form</a:t>
            </a:r>
            <a:r>
              <a:rPr lang="en-US" dirty="0" smtClean="0"/>
              <a:t> / away_n2]</a:t>
            </a:r>
          </a:p>
          <a:p>
            <a:r>
              <a:rPr lang="en-US" dirty="0" smtClean="0"/>
              <a:t>2.4</a:t>
            </a:r>
            <a:r>
              <a:rPr lang="en-US" baseline="0" dirty="0" smtClean="0"/>
              <a:t> </a:t>
            </a:r>
            <a:r>
              <a:rPr lang="en-US" dirty="0" smtClean="0"/>
              <a:t>[</a:t>
            </a:r>
            <a:r>
              <a:rPr lang="en-US" dirty="0" err="1" smtClean="0"/>
              <a:t>home_form</a:t>
            </a:r>
            <a:r>
              <a:rPr lang="en-US" dirty="0" smtClean="0"/>
              <a:t> // </a:t>
            </a:r>
            <a:r>
              <a:rPr lang="en-US" dirty="0" err="1" smtClean="0"/>
              <a:t>home_n</a:t>
            </a:r>
            <a:r>
              <a:rPr lang="en-US" dirty="0" smtClean="0"/>
              <a:t> - </a:t>
            </a:r>
            <a:r>
              <a:rPr lang="en-US" dirty="0" err="1" smtClean="0"/>
              <a:t>away_form</a:t>
            </a:r>
            <a:r>
              <a:rPr lang="en-US" dirty="0" smtClean="0"/>
              <a:t> // </a:t>
            </a:r>
            <a:r>
              <a:rPr lang="en-US" dirty="0" err="1" smtClean="0"/>
              <a:t>away_n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dirty="0" err="1" smtClean="0"/>
              <a:t>home_team_home_form</a:t>
            </a:r>
            <a:r>
              <a:rPr lang="en-US" dirty="0" smtClean="0"/>
              <a:t> // home_n1 - </a:t>
            </a:r>
            <a:r>
              <a:rPr lang="en-US" dirty="0" err="1" smtClean="0"/>
              <a:t>away_team_home_form</a:t>
            </a:r>
            <a:r>
              <a:rPr lang="en-US" dirty="0" smtClean="0"/>
              <a:t> // away_n1,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dirty="0" err="1" smtClean="0"/>
              <a:t>home_team_away_form</a:t>
            </a:r>
            <a:r>
              <a:rPr lang="en-US" dirty="0" smtClean="0"/>
              <a:t> // home_n2 - </a:t>
            </a:r>
            <a:r>
              <a:rPr lang="en-US" dirty="0" err="1" smtClean="0"/>
              <a:t>away_team_away_form</a:t>
            </a:r>
            <a:r>
              <a:rPr lang="en-US" dirty="0" smtClean="0"/>
              <a:t> // away_n2]</a:t>
            </a:r>
          </a:p>
          <a:p>
            <a:endParaRPr lang="en-US" dirty="0" smtClean="0"/>
          </a:p>
          <a:p>
            <a:r>
              <a:rPr lang="en-US" dirty="0" smtClean="0"/>
              <a:t>3. [</a:t>
            </a:r>
            <a:r>
              <a:rPr lang="en-US" dirty="0" err="1" smtClean="0"/>
              <a:t>home_goal</a:t>
            </a:r>
            <a:r>
              <a:rPr lang="en-US" dirty="0" smtClean="0"/>
              <a:t>, </a:t>
            </a:r>
            <a:r>
              <a:rPr lang="en-US" dirty="0" err="1" smtClean="0"/>
              <a:t>away_goal</a:t>
            </a:r>
            <a:r>
              <a:rPr lang="en-US" dirty="0" smtClean="0"/>
              <a:t>, </a:t>
            </a:r>
            <a:r>
              <a:rPr lang="en-US" dirty="0" err="1" smtClean="0"/>
              <a:t>home_shoton</a:t>
            </a:r>
            <a:r>
              <a:rPr lang="en-US" dirty="0" smtClean="0"/>
              <a:t>, </a:t>
            </a:r>
            <a:r>
              <a:rPr lang="en-US" dirty="0" err="1" smtClean="0"/>
              <a:t>away_shoton</a:t>
            </a:r>
            <a:r>
              <a:rPr lang="en-US" dirty="0" smtClean="0"/>
              <a:t>, </a:t>
            </a:r>
            <a:r>
              <a:rPr lang="en-US" dirty="0" err="1" smtClean="0"/>
              <a:t>home_goal_ratio</a:t>
            </a:r>
            <a:r>
              <a:rPr lang="en-US" dirty="0" smtClean="0"/>
              <a:t>, </a:t>
            </a:r>
            <a:r>
              <a:rPr lang="en-US" dirty="0" err="1" smtClean="0"/>
              <a:t>away_goal_ratio</a:t>
            </a:r>
            <a:r>
              <a:rPr lang="en-US" dirty="0" smtClean="0"/>
              <a:t>, </a:t>
            </a:r>
            <a:r>
              <a:rPr lang="en-US" dirty="0" err="1" smtClean="0"/>
              <a:t>home_form</a:t>
            </a:r>
            <a:r>
              <a:rPr lang="en-US" dirty="0" smtClean="0"/>
              <a:t>, </a:t>
            </a:r>
            <a:r>
              <a:rPr lang="en-US" dirty="0" err="1" smtClean="0"/>
              <a:t>away_form</a:t>
            </a:r>
            <a:r>
              <a:rPr lang="en-US" dirty="0" smtClean="0"/>
              <a:t>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22B83-ABD6-0F43-B818-DC95DF684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37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28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5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23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5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3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5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2/27/17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40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2/27/17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81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2/27/17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7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0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9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4C58A-5871-1749-BADD-ABDAF70FC583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Soccer Prediction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521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(WHY) Introduction: goal of the application</a:t>
            </a:r>
          </a:p>
          <a:p>
            <a:r>
              <a:rPr lang="en-AU" dirty="0" smtClean="0"/>
              <a:t>(WHAT) Games, bet-odds, teams… </a:t>
            </a:r>
          </a:p>
          <a:p>
            <a:pPr lvl="1"/>
            <a:r>
              <a:rPr lang="en-AU" dirty="0" smtClean="0"/>
              <a:t>Domain of the application</a:t>
            </a:r>
          </a:p>
          <a:p>
            <a:r>
              <a:rPr lang="en-AU" dirty="0" smtClean="0">
                <a:sym typeface="Wingdings"/>
              </a:rPr>
              <a:t>(WHO) application modules and what  they deal with</a:t>
            </a:r>
          </a:p>
          <a:p>
            <a:pPr lvl="1"/>
            <a:r>
              <a:rPr lang="en-AU" dirty="0" smtClean="0">
                <a:sym typeface="Wingdings"/>
              </a:rPr>
              <a:t>Crawler part  new matches/teams/player/bet-odds</a:t>
            </a:r>
            <a:r>
              <a:rPr lang="mr-IN" dirty="0" smtClean="0">
                <a:sym typeface="Wingdings"/>
              </a:rPr>
              <a:t>…</a:t>
            </a:r>
            <a:endParaRPr lang="it-IT" dirty="0" smtClean="0">
              <a:sym typeface="Wingdings"/>
            </a:endParaRPr>
          </a:p>
          <a:p>
            <a:pPr lvl="1"/>
            <a:r>
              <a:rPr lang="en-AU" dirty="0" smtClean="0">
                <a:sym typeface="Wingdings"/>
              </a:rPr>
              <a:t>Machine Learning  </a:t>
            </a:r>
          </a:p>
          <a:p>
            <a:pPr lvl="1"/>
            <a:r>
              <a:rPr lang="en-AU" dirty="0" smtClean="0">
                <a:sym typeface="Wingdings"/>
              </a:rPr>
              <a:t>User Interface</a:t>
            </a:r>
            <a:endParaRPr lang="en-AU" dirty="0" smtClean="0"/>
          </a:p>
          <a:p>
            <a:r>
              <a:rPr lang="en-AU" dirty="0" smtClean="0"/>
              <a:t>(HOW) representation, algorithm </a:t>
            </a:r>
            <a:r>
              <a:rPr lang="en-AU" dirty="0" smtClean="0">
                <a:sym typeface="Wingdings"/>
              </a:rPr>
              <a:t> looking for the best</a:t>
            </a:r>
          </a:p>
          <a:p>
            <a:pPr lvl="1"/>
            <a:r>
              <a:rPr lang="en-AU" dirty="0" smtClean="0">
                <a:sym typeface="Wingdings"/>
              </a:rPr>
              <a:t>ML input/ML algorithm</a:t>
            </a:r>
          </a:p>
          <a:p>
            <a:pPr lvl="1"/>
            <a:r>
              <a:rPr lang="en-AU" dirty="0" smtClean="0">
                <a:sym typeface="Wingdings"/>
              </a:rPr>
              <a:t>Graphs</a:t>
            </a:r>
          </a:p>
          <a:p>
            <a:r>
              <a:rPr lang="en-AU" dirty="0" smtClean="0">
                <a:sym typeface="Wingdings"/>
              </a:rPr>
              <a:t>(WHERE) just an (temporary) internet connection on your laptop</a:t>
            </a:r>
          </a:p>
          <a:p>
            <a:pPr lvl="1"/>
            <a:endParaRPr lang="en-AU" dirty="0" smtClean="0">
              <a:sym typeface="Wingdings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58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WHY: Goal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631" y="2211948"/>
            <a:ext cx="5957356" cy="3352800"/>
          </a:xfrm>
        </p:spPr>
      </p:pic>
      <p:sp>
        <p:nvSpPr>
          <p:cNvPr id="5" name="TextBox 4"/>
          <p:cNvSpPr txBox="1"/>
          <p:nvPr/>
        </p:nvSpPr>
        <p:spPr>
          <a:xfrm>
            <a:off x="838199" y="1441525"/>
            <a:ext cx="463391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i="1" dirty="0" smtClean="0"/>
              <a:t>“FOOTBALL’S NOT JUST A SCORING GOALS, IT’S ABOUT WINNING”</a:t>
            </a:r>
            <a:r>
              <a:rPr lang="en-US" sz="2400" dirty="0" smtClean="0"/>
              <a:t> - [Alan Shearer]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i="1" dirty="0" smtClean="0"/>
              <a:t>“</a:t>
            </a:r>
            <a:r>
              <a:rPr lang="en-US" sz="2400" i="1" dirty="0"/>
              <a:t>WINNING INCREASES THE DOPAMINE RECEPTORS IN THE BRAIN, WHICH MAKES YOU SMARTER AND MORE BOLD”</a:t>
            </a:r>
            <a:r>
              <a:rPr lang="en-US" sz="2400" dirty="0"/>
              <a:t> </a:t>
            </a:r>
            <a:r>
              <a:rPr lang="en-US" sz="2400" dirty="0" smtClean="0"/>
              <a:t>- </a:t>
            </a:r>
            <a:r>
              <a:rPr lang="en-US" sz="2400" dirty="0"/>
              <a:t>[IAN H. ROBERTSON</a:t>
            </a:r>
            <a:r>
              <a:rPr lang="en-US" sz="2400" dirty="0" smtClean="0"/>
              <a:t>]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i="1" dirty="0" smtClean="0"/>
              <a:t>“EVERY BAD DECISION I’VE MADE HAS BEEN BASED ON MONEY”</a:t>
            </a:r>
            <a:r>
              <a:rPr lang="en-US" sz="2400" dirty="0" smtClean="0"/>
              <a:t> - [Eddie Murphy]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031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WHAT: Domain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50491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066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sym typeface="Wingdings"/>
              </a:rPr>
              <a:t>WHO: Modules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6745177"/>
              </p:ext>
            </p:extLst>
          </p:nvPr>
        </p:nvGraphicFramePr>
        <p:xfrm>
          <a:off x="5929313" y="1111250"/>
          <a:ext cx="546734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5788" y="1690686"/>
            <a:ext cx="54149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Crawl: new unstructured data 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SQLite: store structured data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Machine Learning: predict tomorrow and evaluate the accuracy of yesterday predictions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Repeat until TRUE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638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HOW: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Machine Learning Algorithm Input. Match representations: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i="1" u="sng" dirty="0" smtClean="0"/>
              <a:t>Team Form</a:t>
            </a:r>
            <a:r>
              <a:rPr lang="en-AU" dirty="0" smtClean="0"/>
              <a:t>: combination of points gathered by the teams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i="1" u="sng" dirty="0" smtClean="0"/>
              <a:t>Team Home Away Form</a:t>
            </a:r>
            <a:r>
              <a:rPr lang="en-AU" dirty="0" smtClean="0"/>
              <a:t>: combination of points gathered by the teams, considering matches played at home and away.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i="1" u="sng" dirty="0" smtClean="0"/>
              <a:t>Match Statistics</a:t>
            </a:r>
            <a:r>
              <a:rPr lang="en-AU" dirty="0" smtClean="0"/>
              <a:t>: combination of previous match statistics performed by teams </a:t>
            </a:r>
          </a:p>
          <a:p>
            <a:pPr marL="457200" indent="-457200">
              <a:buFont typeface="+mj-lt"/>
              <a:buAutoNum type="arabicPeriod"/>
            </a:pPr>
            <a:endParaRPr lang="en-AU" dirty="0"/>
          </a:p>
          <a:p>
            <a:r>
              <a:rPr lang="en-AU" dirty="0" smtClean="0"/>
              <a:t>Machine Learning Algorithm:</a:t>
            </a:r>
          </a:p>
          <a:p>
            <a:pPr lvl="1"/>
            <a:r>
              <a:rPr lang="en-AU" dirty="0" err="1" smtClean="0"/>
              <a:t>Knn</a:t>
            </a:r>
            <a:endParaRPr lang="en-AU" dirty="0" smtClean="0"/>
          </a:p>
          <a:p>
            <a:pPr lvl="1"/>
            <a:r>
              <a:rPr lang="en-AU" smtClean="0"/>
              <a:t>SVM multiclass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729867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345</Words>
  <Application>Microsoft Macintosh PowerPoint</Application>
  <PresentationFormat>Widescreen</PresentationFormat>
  <Paragraphs>65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Mangal</vt:lpstr>
      <vt:lpstr>Wingdings</vt:lpstr>
      <vt:lpstr>Arial</vt:lpstr>
      <vt:lpstr>Office Theme</vt:lpstr>
      <vt:lpstr>Soccer Prediction Application</vt:lpstr>
      <vt:lpstr>Guideline</vt:lpstr>
      <vt:lpstr>WHY: Goal </vt:lpstr>
      <vt:lpstr>WHAT: Domain</vt:lpstr>
      <vt:lpstr>WHO: Modules</vt:lpstr>
      <vt:lpstr>HOW: Prediction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Score Prediction Application</dc:title>
  <dc:creator>Simone Caldaro</dc:creator>
  <cp:lastModifiedBy>Simone Caldaro</cp:lastModifiedBy>
  <cp:revision>22</cp:revision>
  <dcterms:created xsi:type="dcterms:W3CDTF">2017-02-27T11:15:06Z</dcterms:created>
  <dcterms:modified xsi:type="dcterms:W3CDTF">2017-02-27T12:39:30Z</dcterms:modified>
</cp:coreProperties>
</file>