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4" r:id="rId3"/>
    <p:sldId id="29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12-05-19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12-05-19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12-05-19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12-05-19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12-05-19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12-05-19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12-05-19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12-05-19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12-05-19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jetbrains.com/pycharm/download/#section=window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E200-52BC-4B95-B904-67655FB0F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Environment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3C5CA-397E-4F57-A4DA-409E85A41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4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4F77-0422-47A5-8F13-0EC90CE6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759" y="244475"/>
            <a:ext cx="9442547" cy="1280890"/>
          </a:xfrm>
        </p:spPr>
        <p:txBody>
          <a:bodyPr>
            <a:normAutofit/>
          </a:bodyPr>
          <a:lstStyle/>
          <a:p>
            <a:r>
              <a:rPr lang="en-US" dirty="0"/>
              <a:t>Installation of Python Anaconda[</a:t>
            </a:r>
            <a:r>
              <a:rPr lang="en-US" dirty="0" err="1"/>
              <a:t>Jupyter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1DF8-2635-44A0-8955-323448AA3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312" y="1651000"/>
            <a:ext cx="9037994" cy="4408606"/>
          </a:xfrm>
        </p:spPr>
        <p:txBody>
          <a:bodyPr>
            <a:normAutofit/>
          </a:bodyPr>
          <a:lstStyle/>
          <a:p>
            <a:r>
              <a:rPr lang="en-US" dirty="0"/>
              <a:t>Steps:</a:t>
            </a:r>
          </a:p>
          <a:p>
            <a:pPr lvl="1"/>
            <a:r>
              <a:rPr lang="en-US" dirty="0"/>
              <a:t>Navigate to Anaconda’s Download Webpage:</a:t>
            </a:r>
          </a:p>
          <a:p>
            <a:pPr lvl="2"/>
            <a:r>
              <a:rPr lang="en-US" dirty="0"/>
              <a:t>Link : </a:t>
            </a:r>
            <a:r>
              <a:rPr lang="en-US" dirty="0">
                <a:hlinkClick r:id="rId2"/>
              </a:rPr>
              <a:t>https://www.anaconda.com/distribution/</a:t>
            </a:r>
            <a:endParaRPr lang="en-US" dirty="0"/>
          </a:p>
          <a:p>
            <a:pPr lvl="2"/>
            <a:r>
              <a:rPr lang="en-US" dirty="0"/>
              <a:t>Select the corresponding Operating System and then get Python 3 Version of installer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Execute the Installer in Admin mode.</a:t>
            </a:r>
          </a:p>
          <a:p>
            <a:pPr lvl="2"/>
            <a:r>
              <a:rPr lang="en-US" dirty="0"/>
              <a:t>Once Installation is Completed you should be able to see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pPr lvl="2"/>
            <a:r>
              <a:rPr lang="en-US" dirty="0"/>
              <a:t>It Should open a browser with Notebook </a:t>
            </a:r>
            <a:r>
              <a:rPr lang="en-US" dirty="0" err="1"/>
              <a:t>layed</a:t>
            </a:r>
            <a:r>
              <a:rPr lang="en-US" dirty="0"/>
              <a:t> out for Code Execution</a:t>
            </a:r>
          </a:p>
          <a:p>
            <a:pPr lvl="2"/>
            <a:r>
              <a:rPr lang="en-US" dirty="0" err="1"/>
              <a:t>Jupyter</a:t>
            </a:r>
            <a:r>
              <a:rPr lang="en-US" dirty="0"/>
              <a:t>: Quick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11E22-541E-4691-BFA4-C118B1476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293" y="3016795"/>
            <a:ext cx="4833938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8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4F77-0422-47A5-8F13-0EC90CE6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Installation of Python Pycharm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1DF8-2635-44A0-8955-323448AA3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5" y="2133600"/>
            <a:ext cx="5018957" cy="3777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000000"/>
                </a:solidFill>
              </a:rPr>
              <a:t>Steps:</a:t>
            </a:r>
          </a:p>
          <a:p>
            <a:pPr lvl="1">
              <a:lnSpc>
                <a:spcPct val="90000"/>
              </a:lnSpc>
            </a:pPr>
            <a:r>
              <a:rPr lang="en-US" sz="1200" dirty="0">
                <a:solidFill>
                  <a:srgbClr val="000000"/>
                </a:solidFill>
              </a:rPr>
              <a:t>Navigate to Anaconda’s Download Webpage:</a:t>
            </a:r>
          </a:p>
          <a:p>
            <a:pPr lvl="2">
              <a:lnSpc>
                <a:spcPct val="90000"/>
              </a:lnSpc>
            </a:pPr>
            <a:r>
              <a:rPr lang="en-US" sz="1200" dirty="0">
                <a:solidFill>
                  <a:srgbClr val="000000"/>
                </a:solidFill>
              </a:rPr>
              <a:t>Link : </a:t>
            </a:r>
            <a:r>
              <a:rPr lang="en-US" sz="1200" dirty="0">
                <a:hlinkClick r:id="rId2"/>
              </a:rPr>
              <a:t>https://www.jetbrains.com/pycharm/download/#section=windows</a:t>
            </a:r>
            <a:endParaRPr lang="en-US" sz="1200" dirty="0"/>
          </a:p>
          <a:p>
            <a:pPr lvl="2">
              <a:lnSpc>
                <a:spcPct val="90000"/>
              </a:lnSpc>
            </a:pPr>
            <a:r>
              <a:rPr lang="en-US" sz="1200" dirty="0">
                <a:solidFill>
                  <a:srgbClr val="000000"/>
                </a:solidFill>
              </a:rPr>
              <a:t>Download the Community Edition</a:t>
            </a:r>
          </a:p>
          <a:p>
            <a:pPr lvl="2">
              <a:lnSpc>
                <a:spcPct val="90000"/>
              </a:lnSpc>
            </a:pPr>
            <a:endParaRPr lang="en-US" sz="1200" dirty="0">
              <a:solidFill>
                <a:srgbClr val="00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1200" dirty="0">
                <a:solidFill>
                  <a:srgbClr val="000000"/>
                </a:solidFill>
              </a:rPr>
              <a:t>Execute the Installer in Admin mode.</a:t>
            </a:r>
          </a:p>
          <a:p>
            <a:pPr lvl="2">
              <a:lnSpc>
                <a:spcPct val="90000"/>
              </a:lnSpc>
            </a:pPr>
            <a:r>
              <a:rPr lang="en-US" sz="1200" dirty="0">
                <a:solidFill>
                  <a:srgbClr val="000000"/>
                </a:solidFill>
              </a:rPr>
              <a:t>Once Installation is Completed you should be able to see </a:t>
            </a:r>
            <a:r>
              <a:rPr lang="en-US" sz="1200" dirty="0" err="1">
                <a:solidFill>
                  <a:srgbClr val="000000"/>
                </a:solidFill>
              </a:rPr>
              <a:t>Pycharm</a:t>
            </a:r>
            <a:r>
              <a:rPr lang="en-US" sz="12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276BCF-B7BF-4511-95AC-2312E5895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913" y="2079584"/>
            <a:ext cx="4906966" cy="269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434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1240</TotalTime>
  <Words>132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Python Environment Setup</vt:lpstr>
      <vt:lpstr>Installation of Python Anaconda[Jupyter]</vt:lpstr>
      <vt:lpstr>Installation of Python Pycharm 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Environment Setup</dc:title>
  <dc:creator>Gokkul Nath T S</dc:creator>
  <cp:lastModifiedBy>Gokkul Nath T S</cp:lastModifiedBy>
  <cp:revision>5</cp:revision>
  <dcterms:created xsi:type="dcterms:W3CDTF">2019-05-06T07:16:15Z</dcterms:created>
  <dcterms:modified xsi:type="dcterms:W3CDTF">2019-05-13T02:08:49Z</dcterms:modified>
</cp:coreProperties>
</file>