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E4"/>
    <a:srgbClr val="B99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40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16174"/>
            <a:ext cx="10312400" cy="572415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766ECF0-BB58-4145-AF1B-D923198CB93F}"/>
              </a:ext>
            </a:extLst>
          </p:cNvPr>
          <p:cNvSpPr/>
          <p:nvPr/>
        </p:nvSpPr>
        <p:spPr>
          <a:xfrm>
            <a:off x="9766300" y="916174"/>
            <a:ext cx="736600" cy="576076"/>
          </a:xfrm>
          <a:prstGeom prst="ellipse">
            <a:avLst/>
          </a:prstGeom>
          <a:solidFill>
            <a:srgbClr val="FDFBE4"/>
          </a:solidFill>
          <a:ln>
            <a:solidFill>
              <a:srgbClr val="FDF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60BB4A-E17B-42DB-A209-C40F20E92BD8}"/>
              </a:ext>
            </a:extLst>
          </p:cNvPr>
          <p:cNvSpPr/>
          <p:nvPr/>
        </p:nvSpPr>
        <p:spPr>
          <a:xfrm>
            <a:off x="7327900" y="5683250"/>
            <a:ext cx="2895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8041"/>
            <a:ext cx="10312400" cy="576041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B8C42C6-4A09-4894-8A0D-5BD7A44AD459}"/>
              </a:ext>
            </a:extLst>
          </p:cNvPr>
          <p:cNvSpPr/>
          <p:nvPr/>
        </p:nvSpPr>
        <p:spPr>
          <a:xfrm>
            <a:off x="9842500" y="958850"/>
            <a:ext cx="609600" cy="609600"/>
          </a:xfrm>
          <a:prstGeom prst="ellipse">
            <a:avLst/>
          </a:prstGeom>
          <a:solidFill>
            <a:srgbClr val="B99C7A"/>
          </a:solidFill>
          <a:ln>
            <a:solidFill>
              <a:srgbClr val="B99C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9052"/>
            <a:ext cx="10312400" cy="5798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3DD3F83-0E40-43BD-8D55-59326F7C467E}"/>
              </a:ext>
            </a:extLst>
          </p:cNvPr>
          <p:cNvSpPr/>
          <p:nvPr/>
        </p:nvSpPr>
        <p:spPr>
          <a:xfrm>
            <a:off x="9842500" y="879048"/>
            <a:ext cx="609600" cy="689402"/>
          </a:xfrm>
          <a:prstGeom prst="ellipse">
            <a:avLst/>
          </a:prstGeom>
          <a:solidFill>
            <a:srgbClr val="B99C7A"/>
          </a:solidFill>
          <a:ln>
            <a:solidFill>
              <a:srgbClr val="B99C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2266"/>
            <a:ext cx="10312400" cy="577197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7DBFDC-9884-47EC-A5A9-4FD76908F0FF}"/>
              </a:ext>
            </a:extLst>
          </p:cNvPr>
          <p:cNvSpPr/>
          <p:nvPr/>
        </p:nvSpPr>
        <p:spPr>
          <a:xfrm>
            <a:off x="9842500" y="958850"/>
            <a:ext cx="660400" cy="609600"/>
          </a:xfrm>
          <a:prstGeom prst="ellipse">
            <a:avLst/>
          </a:prstGeom>
          <a:solidFill>
            <a:srgbClr val="B99C7A"/>
          </a:solidFill>
          <a:ln>
            <a:solidFill>
              <a:srgbClr val="B99C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51460"/>
            <a:ext cx="10312400" cy="585358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9FFB7CC-94B5-4D36-A643-B8094E21F200}"/>
              </a:ext>
            </a:extLst>
          </p:cNvPr>
          <p:cNvSpPr/>
          <p:nvPr/>
        </p:nvSpPr>
        <p:spPr>
          <a:xfrm>
            <a:off x="9832714" y="730250"/>
            <a:ext cx="670185" cy="914399"/>
          </a:xfrm>
          <a:prstGeom prst="ellipse">
            <a:avLst/>
          </a:prstGeom>
          <a:solidFill>
            <a:srgbClr val="B9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27030"/>
            <a:ext cx="10126255" cy="561412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2FB1CD8-BD82-47BB-8A88-B6CF6FBA398B}"/>
              </a:ext>
            </a:extLst>
          </p:cNvPr>
          <p:cNvSpPr/>
          <p:nvPr/>
        </p:nvSpPr>
        <p:spPr>
          <a:xfrm>
            <a:off x="9994900" y="1111250"/>
            <a:ext cx="321855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81599"/>
            <a:ext cx="10312400" cy="510434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435DC65-2014-40D3-BE6E-A961F02B6C7F}"/>
              </a:ext>
            </a:extLst>
          </p:cNvPr>
          <p:cNvSpPr/>
          <p:nvPr/>
        </p:nvSpPr>
        <p:spPr>
          <a:xfrm>
            <a:off x="9918700" y="11112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09579"/>
            <a:ext cx="10312400" cy="573733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98C6F93-5404-4C5B-BA41-BD457A7CEC3F}"/>
              </a:ext>
            </a:extLst>
          </p:cNvPr>
          <p:cNvSpPr/>
          <p:nvPr/>
        </p:nvSpPr>
        <p:spPr>
          <a:xfrm>
            <a:off x="9918700" y="103505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87537"/>
            <a:ext cx="10312400" cy="578142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7321890-566F-4CCD-BD77-06D14779B08C}"/>
              </a:ext>
            </a:extLst>
          </p:cNvPr>
          <p:cNvSpPr/>
          <p:nvPr/>
        </p:nvSpPr>
        <p:spPr>
          <a:xfrm>
            <a:off x="9766300" y="958850"/>
            <a:ext cx="685800" cy="609600"/>
          </a:xfrm>
          <a:prstGeom prst="ellipse">
            <a:avLst/>
          </a:prstGeom>
          <a:solidFill>
            <a:srgbClr val="B99C7A"/>
          </a:solidFill>
          <a:ln>
            <a:solidFill>
              <a:srgbClr val="B99C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6413"/>
            <a:ext cx="10312400" cy="57636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C0E7439-FADB-4133-B8EB-C3BE0CB5C81E}"/>
              </a:ext>
            </a:extLst>
          </p:cNvPr>
          <p:cNvSpPr/>
          <p:nvPr/>
        </p:nvSpPr>
        <p:spPr>
          <a:xfrm>
            <a:off x="9613900" y="1088869"/>
            <a:ext cx="762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</dc:creator>
  <cp:lastModifiedBy>Gok</cp:lastModifiedBy>
  <cp:revision>1</cp:revision>
  <dcterms:created xsi:type="dcterms:W3CDTF">2024-08-04T15:43:09Z</dcterms:created>
  <dcterms:modified xsi:type="dcterms:W3CDTF">2024-08-04T15:58:07Z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2024-08-04T00:00:00Z</vt:filetime>
  </property>
  <property fmtid="{D5CDD505-2E9C-101B-9397-08002B2CF9AE}" pid="3" name="Producer">
    <vt:lpwstr>3-Heights(TM) PDF Security Shell 4.8.25.2 (http://www.pdf-tools.com)</vt:lpwstr>
  </property>
</Properties>
</file>