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88" r:id="rId8"/>
    <p:sldId id="289" r:id="rId9"/>
    <p:sldId id="290" r:id="rId10"/>
    <p:sldId id="299" r:id="rId11"/>
    <p:sldId id="300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646" autoAdjust="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5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1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9686554" cy="3830130"/>
          </a:xfrm>
        </p:spPr>
        <p:txBody>
          <a:bodyPr/>
          <a:lstStyle/>
          <a:p>
            <a:pPr algn="ctr"/>
            <a:r>
              <a:rPr lang="en-US" dirty="0"/>
              <a:t>SEO Project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Comprehensive SEO Audit &amp; Optimization for </a:t>
            </a:r>
            <a:br>
              <a:rPr lang="en-US" sz="2800" dirty="0"/>
            </a:br>
            <a:r>
              <a:rPr lang="en-US" sz="2800" dirty="0"/>
              <a:t> Organic Traffic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7268C-57C7-432B-BFF6-2940D7B22783}"/>
              </a:ext>
            </a:extLst>
          </p:cNvPr>
          <p:cNvSpPr txBox="1"/>
          <p:nvPr/>
        </p:nvSpPr>
        <p:spPr>
          <a:xfrm>
            <a:off x="4286992" y="5379522"/>
            <a:ext cx="396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Arial Black" panose="020B0A04020102020204" pitchFamily="34" charset="0"/>
              </a:rPr>
              <a:t>Gokulakrishnan</a:t>
            </a:r>
            <a:r>
              <a:rPr lang="en-IN" sz="2000" b="1" dirty="0">
                <a:latin typeface="Arial Black" panose="020B0A04020102020204" pitchFamily="34" charset="0"/>
              </a:rPr>
              <a:t> R | MBT8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84" y="749854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90" y="-277990"/>
            <a:ext cx="9779183" cy="1744415"/>
          </a:xfrm>
        </p:spPr>
        <p:txBody>
          <a:bodyPr/>
          <a:lstStyle/>
          <a:p>
            <a:r>
              <a:rPr lang="en-US" dirty="0"/>
              <a:t>Company Selection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A8F641-38F4-42B0-9343-77B43DCB0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6490" y="1579179"/>
            <a:ext cx="91871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Billing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https://justbilling.in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has been chosen for this SEO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1D26-FA1B-4A06-828D-53CF22922B9C}"/>
              </a:ext>
            </a:extLst>
          </p:cNvPr>
          <p:cNvSpPr txBox="1"/>
          <p:nvPr/>
        </p:nvSpPr>
        <p:spPr>
          <a:xfrm>
            <a:off x="1046490" y="2145589"/>
            <a:ext cx="100039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Just Billing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Just Billing is an easy to use and comprehensive GST Invoicing &amp; Billing App for Retail &amp; Restaurant. It runs both on mobile and computer. Our GST compliant point of sale (POS) makes it easier for you to keep track of your business &amp; pay more importance to your business growth.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4595F"/>
              </a:solidFill>
              <a:latin typeface="Poppins" panose="00000500000000000000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4595F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Global Presence: </a:t>
            </a:r>
            <a:r>
              <a:rPr lang="en-US" sz="2400" dirty="0"/>
              <a:t>Work with leading businesses in various industries and experience the simplicity of Just Billing worldwide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595" y="-641268"/>
            <a:ext cx="5842660" cy="2363189"/>
          </a:xfrm>
        </p:spPr>
        <p:txBody>
          <a:bodyPr/>
          <a:lstStyle/>
          <a:p>
            <a:r>
              <a:rPr lang="en-US" dirty="0"/>
              <a:t>About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54474-0248-4FEB-9590-54A2271C298A}"/>
              </a:ext>
            </a:extLst>
          </p:cNvPr>
          <p:cNvSpPr txBox="1"/>
          <p:nvPr/>
        </p:nvSpPr>
        <p:spPr>
          <a:xfrm>
            <a:off x="4643251" y="978999"/>
            <a:ext cx="507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 &amp;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C121C-50F8-4CF1-AB44-4462579CB83C}"/>
              </a:ext>
            </a:extLst>
          </p:cNvPr>
          <p:cNvSpPr txBox="1"/>
          <p:nvPr/>
        </p:nvSpPr>
        <p:spPr>
          <a:xfrm>
            <a:off x="4643251" y="1534586"/>
            <a:ext cx="5070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Products 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GST Invoicing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Retail Billing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Restaurant Billing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Android Point Of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Windows Point Of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57CEA-A350-4EF5-8483-21CF09C1C6B8}"/>
              </a:ext>
            </a:extLst>
          </p:cNvPr>
          <p:cNvSpPr txBox="1"/>
          <p:nvPr/>
        </p:nvSpPr>
        <p:spPr>
          <a:xfrm>
            <a:off x="4643251" y="4030753"/>
            <a:ext cx="6097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Accountant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Consultant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Ticketing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 Event Planning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32249"/>
            <a:ext cx="8820971" cy="886573"/>
          </a:xfrm>
        </p:spPr>
        <p:txBody>
          <a:bodyPr/>
          <a:lstStyle/>
          <a:p>
            <a:r>
              <a:rPr lang="en-US" dirty="0"/>
              <a:t>Task 1 – Initial Audit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46" y="3433217"/>
            <a:ext cx="5628592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/>
              <a:t>Strengths:</a:t>
            </a:r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Clean and User-friendly Website design.</a:t>
            </a:r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Secure HTTPS Connection.</a:t>
            </a:r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342900" fontAlgn="base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A1C8-BE6E-4791-A563-F5BD44CC94E5}"/>
              </a:ext>
            </a:extLst>
          </p:cNvPr>
          <p:cNvSpPr txBox="1"/>
          <p:nvPr/>
        </p:nvSpPr>
        <p:spPr>
          <a:xfrm>
            <a:off x="1205345" y="1079599"/>
            <a:ext cx="7521559" cy="2767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800" b="1" dirty="0"/>
              <a:t>Current Performance:</a:t>
            </a:r>
          </a:p>
          <a:p>
            <a:pPr marL="457200" indent="-4572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Limited information available on the website itself regarding current  </a:t>
            </a:r>
            <a:r>
              <a:rPr lang="en-US" sz="2000" dirty="0" err="1"/>
              <a:t>SEOperformance</a:t>
            </a:r>
            <a:r>
              <a:rPr lang="en-US" sz="2000" dirty="0"/>
              <a:t>.</a:t>
            </a:r>
          </a:p>
          <a:p>
            <a:pPr marL="457200" indent="-457200" fontAlgn="base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Initial analysis suggests potential for improvement in keyword targeting, on-page optimization, and technical SEO</a:t>
            </a:r>
            <a:r>
              <a:rPr lang="en-US" sz="2400" dirty="0"/>
              <a:t>.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6E124-EE70-480F-98A0-04B5554CE533}"/>
              </a:ext>
            </a:extLst>
          </p:cNvPr>
          <p:cNvSpPr txBox="1"/>
          <p:nvPr/>
        </p:nvSpPr>
        <p:spPr>
          <a:xfrm>
            <a:off x="1205344" y="5178235"/>
            <a:ext cx="6398613" cy="146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</a:pPr>
            <a:r>
              <a:rPr lang="en-US" sz="2800" b="1" dirty="0"/>
              <a:t>Weakness: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Potential technical SEO issues (further analysis required).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page title is over 60 characters and Meta Description is over 155 characters.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4" y="0"/>
            <a:ext cx="6838197" cy="1004236"/>
          </a:xfrm>
        </p:spPr>
        <p:txBody>
          <a:bodyPr/>
          <a:lstStyle/>
          <a:p>
            <a:r>
              <a:rPr lang="en-IN" dirty="0"/>
              <a:t>Task 2 - Keyword Research: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fontScale="92500" lnSpcReduction="20000"/>
          </a:bodyPr>
          <a:lstStyle/>
          <a:p>
            <a:pPr marL="59436" indent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300" dirty="0"/>
              <a:t>Targeted Keywords: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300" dirty="0"/>
              <a:t>Primary Keywords: Billing Machine, </a:t>
            </a:r>
            <a:r>
              <a:rPr lang="en-IN" sz="2300" dirty="0" err="1"/>
              <a:t>Pos</a:t>
            </a:r>
            <a:r>
              <a:rPr lang="en-IN" sz="2300" dirty="0"/>
              <a:t> Software, GST </a:t>
            </a:r>
            <a:r>
              <a:rPr lang="en-IN" sz="2300" dirty="0" err="1"/>
              <a:t>Billing,Pos</a:t>
            </a:r>
            <a:r>
              <a:rPr lang="en-IN" sz="2300" dirty="0"/>
              <a:t> Sales.</a:t>
            </a:r>
            <a:endParaRPr lang="en-IN" dirty="0"/>
          </a:p>
          <a:p>
            <a:pPr fontAlgn="base">
              <a:spcBef>
                <a:spcPts val="1200"/>
              </a:spcBef>
            </a:pPr>
            <a:r>
              <a:rPr lang="en-IN" sz="2300" dirty="0"/>
              <a:t>Secondary Keywords: Restaurant Billing Machine, Point Sale Program , </a:t>
            </a:r>
            <a:r>
              <a:rPr lang="en-IN" sz="2300" dirty="0" err="1"/>
              <a:t>Pos</a:t>
            </a:r>
            <a:r>
              <a:rPr lang="en-IN" sz="2300" dirty="0"/>
              <a:t> Program, Retail Billing Software, Restaurant billing software.</a:t>
            </a:r>
          </a:p>
          <a:p>
            <a:pPr fontAlgn="base">
              <a:spcBef>
                <a:spcPts val="1200"/>
              </a:spcBef>
            </a:pPr>
            <a:r>
              <a:rPr lang="en-IN" sz="2300" dirty="0"/>
              <a:t>Long-Tail Keywords: Food Service point of sale in India, Invoice Software for small Business.</a:t>
            </a:r>
          </a:p>
          <a:p>
            <a:pPr marL="59436" indent="0" fontAlgn="base">
              <a:spcBef>
                <a:spcPts val="1200"/>
              </a:spcBef>
              <a:buNone/>
            </a:pPr>
            <a:endParaRPr lang="en-IN" sz="2300" dirty="0"/>
          </a:p>
          <a:p>
            <a:pPr marL="59436" indent="0" fontAlgn="base">
              <a:spcBef>
                <a:spcPts val="1200"/>
              </a:spcBef>
              <a:buNone/>
            </a:pPr>
            <a:r>
              <a:rPr lang="en-IN" sz="2300" dirty="0"/>
              <a:t>Competitors:</a:t>
            </a:r>
          </a:p>
          <a:p>
            <a:pPr fontAlgn="base">
              <a:spcBef>
                <a:spcPts val="1200"/>
              </a:spcBef>
            </a:pPr>
            <a:r>
              <a:rPr lang="en-IN" sz="2300" dirty="0" err="1"/>
              <a:t>Zoho</a:t>
            </a:r>
            <a:r>
              <a:rPr lang="en-IN" sz="2300" dirty="0"/>
              <a:t> and </a:t>
            </a:r>
            <a:r>
              <a:rPr lang="en-IN" sz="2300" dirty="0" err="1"/>
              <a:t>MyBillBook</a:t>
            </a:r>
            <a:r>
              <a:rPr lang="en-IN" sz="2300" dirty="0"/>
              <a:t> are two major competitor in </a:t>
            </a:r>
            <a:r>
              <a:rPr lang="en-IN" sz="2300" dirty="0" err="1"/>
              <a:t>india</a:t>
            </a:r>
            <a:r>
              <a:rPr lang="en-IN" sz="2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28" y="-337402"/>
            <a:ext cx="8874867" cy="1476391"/>
          </a:xfrm>
        </p:spPr>
        <p:txBody>
          <a:bodyPr/>
          <a:lstStyle/>
          <a:p>
            <a:r>
              <a:rPr lang="en-US" dirty="0"/>
              <a:t>Task 3 - 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7" y="1348139"/>
            <a:ext cx="11373852" cy="4924326"/>
          </a:xfrm>
        </p:spPr>
        <p:txBody>
          <a:bodyPr>
            <a:normAutofit fontScale="70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Selected Pages: https://justbilling.in/gst-invoicing/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Strengths: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Clean and user-friendly service page design.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en-US" sz="2800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Attractive infographics and images are used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Weaknesses: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Meta Description: Missing or poorly optimized. (Recommended length: 150-160 characters)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Headings: No H1 tag was found on your homepage. For the best SEO results there should be exactly one H1 tag on each page</a:t>
            </a:r>
            <a:r>
              <a:rPr lang="en-US" sz="2400" b="0" i="0" dirty="0">
                <a:solidFill>
                  <a:srgbClr val="243B53"/>
                </a:solidFill>
                <a:effectLst/>
                <a:latin typeface="-apple-system"/>
              </a:rPr>
              <a:t>.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page Size: The size of the HTML document is 80 </a:t>
            </a:r>
            <a:r>
              <a:rPr lang="en-US" sz="2800" dirty="0" err="1"/>
              <a:t>Kb</a:t>
            </a:r>
            <a:r>
              <a:rPr lang="en-US" sz="2800" dirty="0"/>
              <a:t>, over the average of 33 </a:t>
            </a:r>
            <a:r>
              <a:rPr lang="en-US" sz="2800" dirty="0" err="1"/>
              <a:t>Kb</a:t>
            </a:r>
            <a:r>
              <a:rPr lang="en-US" sz="2800" dirty="0"/>
              <a:t> and our recommendation of 50 </a:t>
            </a:r>
            <a:r>
              <a:rPr lang="en-US" sz="2800" dirty="0" err="1"/>
              <a:t>Kb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0"/>
            <a:ext cx="8856134" cy="1129476"/>
          </a:xfrm>
        </p:spPr>
        <p:txBody>
          <a:bodyPr/>
          <a:lstStyle/>
          <a:p>
            <a:r>
              <a:rPr lang="en-US" dirty="0"/>
              <a:t>Task 4 - OFF-Page SEO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07" y="1469791"/>
            <a:ext cx="11373852" cy="4924326"/>
          </a:xfrm>
        </p:spPr>
        <p:txBody>
          <a:bodyPr>
            <a:normAutofit/>
          </a:bodyPr>
          <a:lstStyle/>
          <a:p>
            <a:pPr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Off-Page SEO Plan and Strategy:</a:t>
            </a:r>
            <a:endParaRPr lang="en-US" b="0" dirty="0">
              <a:effectLst/>
            </a:endParaRPr>
          </a:p>
          <a:p>
            <a:pPr rtl="0" fontAlgn="base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 Building: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Build high-quality backlinks from relevant websites and industry publications.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Guest Blogging: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Contribute guest articles to relevant blogs with backlinks to Tiger Analytics website.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 Directories: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Submit business listings to relevant online directories.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Social Media Marketing: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Engage with potential clients on social media platforms.</a:t>
            </a:r>
          </a:p>
          <a:p>
            <a:pPr rtl="0" fontAlgn="base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 Reviews: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Encourage satisfied clients to leave positive online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67" y="0"/>
            <a:ext cx="9338733" cy="1192535"/>
          </a:xfrm>
        </p:spPr>
        <p:txBody>
          <a:bodyPr/>
          <a:lstStyle/>
          <a:p>
            <a:r>
              <a:rPr lang="en-US" dirty="0"/>
              <a:t>Task 5 - Technical SEO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384679"/>
            <a:ext cx="11373852" cy="4924326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SEO Issues (Website Homepage):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Potential issues -  Slow Page speed, Pages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NotCrawled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Incorrect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Sitemap.Xml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 Low text to HTML ratio.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 Best Practices to Improve Site and Web Pages:</a:t>
            </a:r>
            <a:endParaRPr lang="en-US" b="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Page Speed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images, minify CSS/JS, and use a content delivery network (CDN).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 Not Crawled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 robots.txt and ensure important pages are included in the sitemap.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Incorrect Sitemap.xml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Correct errors and ensure all important pages are listed.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Text-to-HTML 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content quality and reduce unnecessary HTML code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B636EA-4254-41A5-A0AA-355D44ADC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056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06" y="-507667"/>
            <a:ext cx="6180888" cy="1474203"/>
          </a:xfrm>
        </p:spPr>
        <p:txBody>
          <a:bodyPr/>
          <a:lstStyle/>
          <a:p>
            <a:r>
              <a:rPr lang="en-US" dirty="0"/>
              <a:t>Conclusion And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-846222" y="768350"/>
            <a:ext cx="8498307" cy="492492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                    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F8B23-DFA7-49AF-94C7-3223539F31A5}"/>
              </a:ext>
            </a:extLst>
          </p:cNvPr>
          <p:cNvSpPr txBox="1"/>
          <p:nvPr/>
        </p:nvSpPr>
        <p:spPr>
          <a:xfrm>
            <a:off x="4390859" y="1164723"/>
            <a:ext cx="70150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Speed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endParaRPr lang="en-IN" dirty="0"/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 images.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Minify CSS/JS.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lazy loading.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Crawling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robots.txt.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sitemap.xml regularly.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internal linking to enhance crawlability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Sitemap.xml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and correct errors.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all important pages are included.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 to Google Search Console.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Text-to-HTML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valuable content (blogs, FAQs).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unnecessary code.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clean and simple HTML structure.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496</TotalTime>
  <Words>686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Arial Black</vt:lpstr>
      <vt:lpstr>Calibri</vt:lpstr>
      <vt:lpstr>Poppins</vt:lpstr>
      <vt:lpstr>Tenorite</vt:lpstr>
      <vt:lpstr>Times New Roman</vt:lpstr>
      <vt:lpstr>Custom</vt:lpstr>
      <vt:lpstr>SEO Project  Comprehensive SEO Audit &amp; Optimization for   Organic Traffic Growth</vt:lpstr>
      <vt:lpstr>Company Selection </vt:lpstr>
      <vt:lpstr>About Company</vt:lpstr>
      <vt:lpstr>Task 1 – Initial Audit</vt:lpstr>
      <vt:lpstr>Task 2 - Keyword Research: </vt:lpstr>
      <vt:lpstr>Task 3 - On-Page SEO Optimization Audit</vt:lpstr>
      <vt:lpstr>Task 4 - OFF-Page SEO Optimization </vt:lpstr>
      <vt:lpstr>Task 5 - Technical SEO Optimization </vt:lpstr>
      <vt:lpstr>Conclusion And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Project  Comprehensive SEO Audit &amp; Optimization for   Organic Traffic Growth</dc:title>
  <dc:creator>Gok</dc:creator>
  <cp:lastModifiedBy>Gok</cp:lastModifiedBy>
  <cp:revision>22</cp:revision>
  <dcterms:created xsi:type="dcterms:W3CDTF">2024-08-14T16:39:18Z</dcterms:created>
  <dcterms:modified xsi:type="dcterms:W3CDTF">2024-08-15T18:09:30Z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