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0887-05DB-4E9A-AFAA-4FAB0D4EF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2F667-EF66-4EF5-B273-5C4850B9F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E4B8-CBA1-4633-97ED-116D4C79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66C1-5BAB-4D52-A705-CC6F193E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570C-E2D7-4F1F-920A-00FD6244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B4BE-57D5-45F3-B5A6-83C349EB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B725C-1C6B-48E2-BE3E-F05E1511E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2856-1998-416B-ABF9-DCE082D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EA49-A0E0-4726-BBCE-D4FD9D05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429B-1C24-4EDB-8939-3E712346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C298D-BC8F-44DD-AB51-98DFCBB64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AF1A-0005-4C19-95FF-EC39A379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2240-E983-47D7-ADA0-6078D714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DBB3-7BB4-49C4-9844-B5D3A1B4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2A08-9B19-47BC-8093-036D1ED4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C525-69A1-46CB-95F5-F29C33A4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E255-2E49-400D-BE92-0AE7E98A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55F3-865A-441F-AC60-4AA12BFE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7F82-53F3-413C-9051-CE821B4C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80E7-441E-4667-8FE7-BD0387D1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57C6-EC38-4655-B92E-CDFC9D47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D0572-9207-4B0E-B932-7B7B89FB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0069-F5B3-4F75-B5F4-4B015837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8F8C-D8CC-414C-86B6-DF957CD7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5243-B6B4-4051-A99E-227F01AF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6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A1A8-F7D2-4301-AC74-2188D16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33D8-1B26-405A-80E8-D43E22C72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DB65D-FEB3-46AE-81AD-1C0052A5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DC3D-7A44-49A2-9880-604E998D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2CC2-E49E-413C-ACF8-A41D2EFE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CB2A8-98CF-45D1-8A27-B348EAE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70D-6AE7-4410-93BC-698ACCF1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A59D-70E9-4564-8FC5-628218C1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9E947-2865-4832-92BC-52101BEFA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42562-86ED-4588-B607-814C44E5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2B88C-D0F9-4DFD-AC9C-E3F9D8D06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654C3-D2EC-4E9A-A057-A435D6E8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40A16-B9DE-46E7-A990-BE8C40AB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08EE-A3DD-48C0-93E5-1637FF77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6F40-0C2B-463E-A568-78A80D6F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457B6-C69B-4426-A83D-F285B1B1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EABE2-7B87-4C1E-AC79-B95A8842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0B63F-A990-41EB-A225-2D2D1643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E3377-9B6F-41A6-B09E-394E0365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182BD-5691-4B6D-9D63-CACA463E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15ED0-E6B7-4AD4-98C3-70E82E5C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78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9D23-64B4-4A8E-B848-572A7F17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2999-4172-48B6-8DCB-5117ECC1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9F7F9-9799-4317-B595-0896EB99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68ED8-224E-4F8C-9CD6-3492364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80A7-D631-4FD0-907E-2FB079EF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802F6-CB75-4D83-B537-0F9BC36C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4D82-C3E9-4679-ADC0-B6102671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07E05-BD5C-40FE-8E2A-B8354A10A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C197-BA4B-4A41-9354-870A7D49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574E9-4D1F-4DD6-9912-42BDFBC7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EFA5-BF6B-469C-9848-B5A4C090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4667-456F-4BE8-A227-466B417E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0806B-556E-4A37-AA0F-3876B280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5BB0-2043-4978-9FB6-A0CDC43C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1F24-3E70-4748-9CD2-A1B8F267A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7B02-C347-47FA-A67E-C61263CFB83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AD49-C8BD-45AA-A35C-4AE4FFE55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AE9B-1A1A-41AB-A399-7AFAABD1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83F0-6A21-43ED-BF51-AFFC90035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AFB5-4BED-4646-A667-BF50E8A68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Cyclist Bike Share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CCB6-7940-4203-A492-1D1103FF9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PowerBI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625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72A9-71A2-470C-B2F3-446A4BB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D60D-AEB9-43C6-932D-8941BC51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Removed The Unwanted Columns Which are Not Applicable to The Analysis  By Using </a:t>
            </a:r>
            <a:r>
              <a:rPr lang="en-IN" dirty="0" err="1"/>
              <a:t>PowerBI</a:t>
            </a:r>
            <a:endParaRPr lang="en-IN" dirty="0"/>
          </a:p>
          <a:p>
            <a:r>
              <a:rPr lang="en-IN" dirty="0"/>
              <a:t>Open the </a:t>
            </a:r>
            <a:r>
              <a:rPr lang="en-IN" dirty="0" err="1"/>
              <a:t>Powerquery</a:t>
            </a:r>
            <a:r>
              <a:rPr lang="en-IN" dirty="0"/>
              <a:t> Tab and Remove Unwanted Column</a:t>
            </a:r>
          </a:p>
          <a:p>
            <a:r>
              <a:rPr lang="en-IN" dirty="0"/>
              <a:t>Replacing Nulls To the Empty Values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79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CF90-626F-4A09-A5B1-6CFF558D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D4B18-78F0-4BF7-A25C-2809E26BB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19" y="1478186"/>
            <a:ext cx="7153662" cy="40278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E098E-7D77-4AF4-B746-363746D785E9}"/>
              </a:ext>
            </a:extLst>
          </p:cNvPr>
          <p:cNvSpPr txBox="1"/>
          <p:nvPr/>
        </p:nvSpPr>
        <p:spPr>
          <a:xfrm>
            <a:off x="7662929" y="1183773"/>
            <a:ext cx="4365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ride duration and ride counts by    weekend and rider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rides by month and rider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rides by rider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rides by start time and rider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rides by start station and rider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Busiest day </a:t>
            </a:r>
          </a:p>
        </p:txBody>
      </p:sp>
    </p:spTree>
    <p:extLst>
      <p:ext uri="{BB962C8B-B14F-4D97-AF65-F5344CB8AC3E}">
        <p14:creationId xmlns:p14="http://schemas.microsoft.com/office/powerpoint/2010/main" val="182356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69C5-5F24-4FD7-AB4B-8C4917EF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3" y="365125"/>
            <a:ext cx="10935237" cy="1325563"/>
          </a:xfrm>
        </p:spPr>
        <p:txBody>
          <a:bodyPr/>
          <a:lstStyle/>
          <a:p>
            <a:r>
              <a:rPr lang="en-US" b="1" dirty="0"/>
              <a:t>Three Recommendations based on Analysis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8514FF-4ED0-476E-ACC6-87F242418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547" y="1555974"/>
            <a:ext cx="1038639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Weekend Services: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additional support and resources for rides on weekends to meet higher demand.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High-Demand Stations: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Allocate more bikes or vehicles to stations with the highest ride volumes.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Rider Preferences: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 promotions and services based on rider types and their preferred times and stations to boost satisfaction and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1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Cyclist Bike Share Analysis</vt:lpstr>
      <vt:lpstr>Data Cleaning </vt:lpstr>
      <vt:lpstr>DashBoard</vt:lpstr>
      <vt:lpstr>Three Recommendations based 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 Share Analysis</dc:title>
  <dc:creator>Gok</dc:creator>
  <cp:lastModifiedBy>Gok</cp:lastModifiedBy>
  <cp:revision>2</cp:revision>
  <dcterms:created xsi:type="dcterms:W3CDTF">2024-08-10T12:03:59Z</dcterms:created>
  <dcterms:modified xsi:type="dcterms:W3CDTF">2024-08-10T12:11:24Z</dcterms:modified>
</cp:coreProperties>
</file>