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79B3-A49C-4467-A441-526DF0E84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1078A-597A-4C93-AF36-D49D38A9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7FA05-60AC-4699-AB23-AA63CF1C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9CA-0149-42DA-BDD4-1E46F2AC081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003-EF2B-44B3-9903-39A7AA0C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54DA-0EAB-4CE4-A4DD-7D73558F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090-6660-4B7D-AD6E-62A2B6A86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8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033F-2A56-4800-91FC-96CD1E04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602E2-10F8-4F88-8F11-DC60C9800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72367-7A89-4E1D-8DD6-367532EC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9CA-0149-42DA-BDD4-1E46F2AC081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68D1-B4FB-475D-8BB7-47C1BDE2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A9740-E3E9-4742-B0DD-47377DB5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090-6660-4B7D-AD6E-62A2B6A86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2ABF7-995F-4277-BAB3-E6CA0FB2E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17B8B-4F87-4719-B0D4-2C6571E83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7165-0641-4943-B9A3-EDA98168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9CA-0149-42DA-BDD4-1E46F2AC081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C84DD-1DE9-401A-AB82-C80C2753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3D82-40E4-429F-B070-831D7CEA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090-6660-4B7D-AD6E-62A2B6A86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57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A13D-453C-40BB-90ED-84565428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9195-9849-4550-869A-B8FAD584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0112-7A46-4BFA-9506-71185D75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9CA-0149-42DA-BDD4-1E46F2AC081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E5B7-0439-4602-811B-C163F0BC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EDB4-412B-4149-A725-91C1403E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090-6660-4B7D-AD6E-62A2B6A86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00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C81C-FE1B-48B7-A976-924164AF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F150B-AA23-41FB-8F47-4AD4D2434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EC72-8BDB-4FF9-AFCB-D1199A1C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9CA-0149-42DA-BDD4-1E46F2AC081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37FA-76D5-45D0-90EE-13C790BE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C62F-9ED9-4469-AC95-36129821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090-6660-4B7D-AD6E-62A2B6A86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56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5521-24F8-40E3-B6C6-49FAE244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C9F8-689E-40BD-96F8-2AC4E755B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C0623-8049-4B47-8968-CB70F84EE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9E81D-FAF9-4FA4-AB9D-9350FF4E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9CA-0149-42DA-BDD4-1E46F2AC081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3BDD2-E983-4B25-A459-3510E304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7F94C-B003-447D-ACF2-E94EAE16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090-6660-4B7D-AD6E-62A2B6A86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8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8DF2-1D2B-4825-A719-ACA460E3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71B6-68AC-49EB-8C49-C29632ED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D8738-D2C3-4439-8FEB-84A2A43E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770C4-DDA1-4F6A-93E7-27FD678B6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F0689-E486-4393-B850-1D7632786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5D34C-B0DB-4D77-9E97-5B85279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9CA-0149-42DA-BDD4-1E46F2AC081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CF115-D292-4DD0-A69C-039CD2FB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E801D-A13E-4349-B50D-B4DD6E4A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090-6660-4B7D-AD6E-62A2B6A86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41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83F6-A5B4-46DD-9720-C65D303A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5AB14-AB43-4917-89F4-60F63C3A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9CA-0149-42DA-BDD4-1E46F2AC081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22D6B-DC87-4049-9904-8CB9F448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BC4F7-5765-4231-B853-B0E7B981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090-6660-4B7D-AD6E-62A2B6A86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2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5F9FA-F5D9-4722-BED6-028C1860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9CA-0149-42DA-BDD4-1E46F2AC081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598B6-705E-456F-B058-68272FE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0DA1F-BD1A-42AE-8A60-A64550FA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090-6660-4B7D-AD6E-62A2B6A86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6D7A-575F-448F-804E-C97FD962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4E772-18B8-484C-9A7A-6CFB6641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DC8DD-172D-4382-8294-FFBC9C8A9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15EE-0040-44DB-90AE-9B5B54A9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9CA-0149-42DA-BDD4-1E46F2AC081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2F9EA-6C0A-4BA5-AAAB-F45033CE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39CDB-FCB4-452F-BD4D-D9D5889C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090-6660-4B7D-AD6E-62A2B6A86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94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94BC-3306-4CBF-88F8-0A24C5CD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DE2A5-98FE-49E3-874C-19A9750C3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10A9-4292-4356-AC75-89FEA863B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A07B-EC7A-45BE-A174-A38175EA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D9CA-0149-42DA-BDD4-1E46F2AC081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CEFC-200D-40FA-8F9E-EC623165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A63C6-6094-4D77-AD51-91D851C7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090-6660-4B7D-AD6E-62A2B6A86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0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FAE42-E67C-467C-912C-0644A5EB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4C08-E636-4AF4-9B96-50376369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10DC-7B12-4A3F-98BF-B80889637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D9CA-0149-42DA-BDD4-1E46F2AC0815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1AA3-09D6-425E-BFBE-1B0E5DD72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B7DA-FFF3-4AA5-A297-DA493E12B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7D090-6660-4B7D-AD6E-62A2B6A86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04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EE4E-B767-4C5D-9FCF-9CEF64A42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Walmart Superstore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DB3BD-BFE8-46E0-A371-41F5A3173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18702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6293-3337-49F2-9F42-7C9D9DC5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00" y="57955"/>
            <a:ext cx="4868214" cy="68902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Profit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31901E-82FF-4106-9597-E1C8C2A6D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865574"/>
            <a:ext cx="8330578" cy="579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5C2EA0-3996-447F-A287-BDC07462788A}"/>
              </a:ext>
            </a:extLst>
          </p:cNvPr>
          <p:cNvSpPr txBox="1"/>
          <p:nvPr/>
        </p:nvSpPr>
        <p:spPr>
          <a:xfrm>
            <a:off x="8809685" y="983885"/>
            <a:ext cx="31547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Profit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Profit Margin By Hierarchical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Forecast Profit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Profit by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Profitable Customers By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Profit </a:t>
            </a:r>
            <a:r>
              <a:rPr lang="en-IN" b="1" dirty="0" err="1">
                <a:latin typeface="+mj-lt"/>
              </a:rPr>
              <a:t>Datas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19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58D9-01C0-47E2-B366-8DC63C80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68" y="146184"/>
            <a:ext cx="6399727" cy="826171"/>
          </a:xfrm>
        </p:spPr>
        <p:txBody>
          <a:bodyPr/>
          <a:lstStyle/>
          <a:p>
            <a:r>
              <a:rPr lang="en-IN" sz="4000" b="1" dirty="0"/>
              <a:t>Sales</a:t>
            </a:r>
            <a:r>
              <a:rPr lang="en-IN" dirty="0"/>
              <a:t> </a:t>
            </a:r>
            <a:r>
              <a:rPr lang="en-IN" sz="4000" b="1" dirty="0"/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35E0F9-29E9-4CD8-A582-409F03E25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6" y="1032233"/>
            <a:ext cx="8840301" cy="5679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F5F06-AB4F-4F27-8CE4-9AF392AB29E6}"/>
              </a:ext>
            </a:extLst>
          </p:cNvPr>
          <p:cNvSpPr txBox="1"/>
          <p:nvPr/>
        </p:nvSpPr>
        <p:spPr>
          <a:xfrm>
            <a:off x="9076700" y="972355"/>
            <a:ext cx="31668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Sales Analysis</a:t>
            </a:r>
            <a:endParaRPr lang="en-IN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Sales &amp; profit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Sales &amp; 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+mj-lt"/>
              </a:rPr>
              <a:t>Kpi</a:t>
            </a:r>
            <a:r>
              <a:rPr lang="en-IN" b="1" dirty="0">
                <a:latin typeface="+mj-lt"/>
              </a:rPr>
              <a:t> of Total sales ,Discounts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Sales By </a:t>
            </a:r>
            <a:r>
              <a:rPr lang="en-IN" b="1" dirty="0" err="1">
                <a:latin typeface="+mj-lt"/>
              </a:rPr>
              <a:t>Shipmode,category</a:t>
            </a:r>
            <a:endParaRPr lang="en-IN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260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D381-2115-4F20-BFF2-53BDE65B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3" y="126867"/>
            <a:ext cx="5504645" cy="1045112"/>
          </a:xfrm>
        </p:spPr>
        <p:txBody>
          <a:bodyPr/>
          <a:lstStyle/>
          <a:p>
            <a:r>
              <a:rPr lang="en-IN" b="1" dirty="0"/>
              <a:t>Performance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B7249-6F37-4104-B214-1D12DC077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3" y="1410238"/>
            <a:ext cx="7623221" cy="505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8F1F3-EDCD-43FC-B9B9-34C51A6A8CD4}"/>
              </a:ext>
            </a:extLst>
          </p:cNvPr>
          <p:cNvSpPr txBox="1"/>
          <p:nvPr/>
        </p:nvSpPr>
        <p:spPr>
          <a:xfrm>
            <a:off x="8506495" y="1945236"/>
            <a:ext cx="3187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Customers </a:t>
            </a:r>
            <a:r>
              <a:rPr lang="en-IN" b="1" dirty="0" err="1">
                <a:latin typeface="+mj-lt"/>
              </a:rPr>
              <a:t>shipmode</a:t>
            </a:r>
            <a:endParaRPr lang="en-IN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Profitable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Profitable Customers By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73DAE-0827-44F0-BD99-A813BA5EFC68}"/>
              </a:ext>
            </a:extLst>
          </p:cNvPr>
          <p:cNvSpPr txBox="1"/>
          <p:nvPr/>
        </p:nvSpPr>
        <p:spPr>
          <a:xfrm>
            <a:off x="8506495" y="3928056"/>
            <a:ext cx="3187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Performances &amp;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Top 10 selling products</a:t>
            </a:r>
            <a:endParaRPr lang="en-IN" sz="1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Top 10 profitable products</a:t>
            </a:r>
            <a:endParaRPr lang="en-IN" sz="1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Top 10 Least Selling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Top 10 profitable cities</a:t>
            </a:r>
            <a:endParaRPr lang="en-IN" sz="1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06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Walmart Superstore Analysis</vt:lpstr>
      <vt:lpstr>Profit Analysis</vt:lpstr>
      <vt:lpstr>Sales Analysis</vt:lpstr>
      <vt:lpstr>Performance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Superstore Analysis</dc:title>
  <dc:creator>Ramakrishnan p</dc:creator>
  <cp:lastModifiedBy>Ramakrishnan p</cp:lastModifiedBy>
  <cp:revision>5</cp:revision>
  <dcterms:created xsi:type="dcterms:W3CDTF">2024-05-20T03:53:03Z</dcterms:created>
  <dcterms:modified xsi:type="dcterms:W3CDTF">2024-05-20T04:24:18Z</dcterms:modified>
</cp:coreProperties>
</file>