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1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4707-0B9E-4D86-9698-81BFC61BA6E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7D6B-0920-4726-8676-B21C380C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1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85FB-568C-B9D5-A371-F805EBB8A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26284"/>
            <a:ext cx="5829300" cy="996749"/>
          </a:xfrm>
        </p:spPr>
        <p:txBody>
          <a:bodyPr/>
          <a:lstStyle/>
          <a:p>
            <a:r>
              <a:rPr lang="en-US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SCREW PUMP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39A45-6A2D-A1C5-CB00-FCCDF5342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22" y="969147"/>
            <a:ext cx="6407846" cy="8600738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 Description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pump consists of a cylindrical housing or stator which is double helical, and a helical rotor that fits inside the stator and rotates. The</a:t>
            </a:r>
            <a:r>
              <a:rPr lang="en-US" sz="11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 rotor has a helical shape that matches the thread of the stator, and as it rotates, it creates a series of cavities between the rotor and stator that move the fluid or material through the pump.</a:t>
            </a:r>
            <a:r>
              <a:rPr lang="en-US" sz="11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For making this cavity, the rotor must have circular and translational motion.</a:t>
            </a:r>
            <a:r>
              <a:rPr lang="en-US" sz="11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The Translational motion is achieved by a universal joint and for the rotational motion a driving shaft is installed.</a:t>
            </a:r>
            <a:r>
              <a:rPr lang="en-US" sz="11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The fluid or material enters the pump through the inlet port and fills the space between the rotor and stator.</a:t>
            </a:r>
            <a:r>
              <a:rPr lang="en-US" sz="11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The rotation of the rotor moves the cavities from the inlet port to the outlet port, carrying the fluid or material with them.</a:t>
            </a:r>
            <a:r>
              <a:rPr lang="en-US" sz="11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As the cavities approach the outlet port, the pressure increases, and the fluid or material is discharged from the pump through the outlet port.</a:t>
            </a:r>
            <a:r>
              <a:rPr lang="en-US" sz="11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The process is repeated, with the rotor continuing to rotate and create new cavities that move the fluid or material through the pump</a:t>
            </a:r>
            <a:r>
              <a:rPr lang="en-US" sz="13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300" kern="0" dirty="0">
              <a:effectLst/>
              <a:latin typeface="Arial" panose="020B0604020202020204" pitchFamily="34" charset="0"/>
              <a:ea typeface="NimbusRomNo9L-Regu"/>
              <a:cs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kern="0" dirty="0">
                <a:effectLst/>
                <a:latin typeface="Arial" panose="020B0604020202020204" pitchFamily="34" charset="0"/>
                <a:ea typeface="NimbusRomNo9L-Regu"/>
                <a:cs typeface="Arial" panose="020B0604020202020204" pitchFamily="34" charset="0"/>
              </a:rPr>
              <a:t>The 3D printed single screw pump with a universal joint mechanism exemplifies the remarkable capabilities of additive manufacturing in creating complex, functional, and customized components. This educational model serves as a testament to the ongoing advancements in manufacturing technology and its potential to reshape various sectors.</a:t>
            </a:r>
            <a:endParaRPr lang="en-US" sz="13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89DAD-54FD-CD7D-A8FB-FDBA770B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5" y="3892938"/>
            <a:ext cx="3309612" cy="212012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324FEA4-636F-7F49-6707-4D90CD08D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4260"/>
              </p:ext>
            </p:extLst>
          </p:nvPr>
        </p:nvGraphicFramePr>
        <p:xfrm>
          <a:off x="319413" y="6125226"/>
          <a:ext cx="6024237" cy="151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901">
                  <a:extLst>
                    <a:ext uri="{9D8B030D-6E8A-4147-A177-3AD203B41FA5}">
                      <a16:colId xmlns:a16="http://schemas.microsoft.com/office/drawing/2014/main" val="1470061974"/>
                    </a:ext>
                  </a:extLst>
                </a:gridCol>
                <a:gridCol w="2558336">
                  <a:extLst>
                    <a:ext uri="{9D8B030D-6E8A-4147-A177-3AD203B41FA5}">
                      <a16:colId xmlns:a16="http://schemas.microsoft.com/office/drawing/2014/main" val="535512224"/>
                    </a:ext>
                  </a:extLst>
                </a:gridCol>
              </a:tblGrid>
              <a:tr h="3640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026"/>
                  </a:ext>
                </a:extLst>
              </a:tr>
              <a:tr h="3640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Axial Displacement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 = P × 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91566"/>
                  </a:ext>
                </a:extLst>
              </a:tr>
              <a:tr h="3640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Flow Rate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 = π * N * (r1² - r2²) * L * ε /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23831"/>
                  </a:ext>
                </a:extLst>
              </a:tr>
              <a:tr h="4188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Relationship between Rotational Speed and Flow Rate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 ∝ 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8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293</Words>
  <Application>Microsoft Office PowerPoint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SINGLE SCREW PUMP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SCREW PUMP </dc:title>
  <dc:creator>athuldev8086@gmail.com</dc:creator>
  <cp:lastModifiedBy>athuldev8086@gmail.com</cp:lastModifiedBy>
  <cp:revision>1</cp:revision>
  <dcterms:created xsi:type="dcterms:W3CDTF">2023-06-25T21:13:31Z</dcterms:created>
  <dcterms:modified xsi:type="dcterms:W3CDTF">2023-06-25T21:47:03Z</dcterms:modified>
</cp:coreProperties>
</file>