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73" r:id="rId4"/>
    <p:sldId id="257" r:id="rId5"/>
    <p:sldId id="286" r:id="rId6"/>
    <p:sldId id="270" r:id="rId7"/>
    <p:sldId id="272" r:id="rId8"/>
    <p:sldId id="283" r:id="rId9"/>
    <p:sldId id="284" r:id="rId10"/>
    <p:sldId id="276" r:id="rId11"/>
    <p:sldId id="285" r:id="rId12"/>
    <p:sldId id="281" r:id="rId13"/>
    <p:sldId id="262" r:id="rId14"/>
    <p:sldId id="260" r:id="rId15"/>
    <p:sldId id="26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nonymous" initials="" lastIdx="1" clrIdx="0"/>
  <p:cmAuthor id="3" name="Sina Şehlav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7"/>
    <p:restoredTop sz="93005"/>
  </p:normalViewPr>
  <p:slideViewPr>
    <p:cSldViewPr snapToGrid="0">
      <p:cViewPr varScale="1">
        <p:scale>
          <a:sx n="89" d="100"/>
          <a:sy n="89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2-17T10:47:07.405" idx="1">
    <p:pos x="6000" y="0"/>
    <p:text>İlker Ayçiçek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5157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3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59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73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20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71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88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32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346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85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389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7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1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61101" y="56169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GB" sz="3200" dirty="0"/>
              <a:t>Sample Marketing Presentation outlines</a:t>
            </a:r>
            <a:br>
              <a:rPr lang="en-GB" sz="3200" dirty="0"/>
            </a:br>
            <a:r>
              <a:rPr lang="en-GB" sz="3200" dirty="0"/>
              <a:t> to be discussed in class   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content &amp; format-wise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3860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Why Starbucks became popular?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700" y="7224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 sz="3000"/>
              <a:t>Reasons</a:t>
            </a:r>
            <a:r>
              <a:rPr lang="en-GB" sz="3600"/>
              <a:t> 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11700" y="722425"/>
            <a:ext cx="8853000" cy="477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Char char="●"/>
            </a:pPr>
            <a:endParaRPr lang="en-GB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Char char="●"/>
            </a:pPr>
            <a:endParaRPr lang="en-GB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History of Starbucks </a:t>
            </a:r>
          </a:p>
          <a:p>
            <a:pPr marL="76200" lvl="0" rtl="0">
              <a:spcBef>
                <a:spcPts val="0"/>
              </a:spcBef>
              <a:buSzPct val="100000"/>
            </a:pPr>
            <a:endParaRPr lang="en-GB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Place choice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Product quality</a:t>
            </a:r>
          </a:p>
        </p:txBody>
      </p:sp>
    </p:spTree>
    <p:extLst>
      <p:ext uri="{BB962C8B-B14F-4D97-AF65-F5344CB8AC3E}">
        <p14:creationId xmlns:p14="http://schemas.microsoft.com/office/powerpoint/2010/main" val="38496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183-83AA-4178-9D28-C4F6C8A3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4655-686F-471B-8D56-933054E94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Topic: Disadvantages of Planned Obsolescence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History of planned obsolescence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Areas that are affected by planned obsolescence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effect on consumers’ satisfaction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8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400" dirty="0">
                <a:latin typeface="Times New Roman"/>
                <a:ea typeface="Times New Roman"/>
                <a:cs typeface="Times New Roman"/>
                <a:sym typeface="Times New Roman"/>
              </a:rPr>
              <a:t>Topic: History of Bosch 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-69850"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 dirty="0">
                <a:latin typeface="Times New Roman"/>
                <a:ea typeface="Times New Roman"/>
                <a:cs typeface="Times New Roman"/>
                <a:sym typeface="Times New Roman"/>
              </a:rPr>
              <a:t>•Birth of Bosch</a:t>
            </a:r>
          </a:p>
          <a:p>
            <a:pPr marL="0" lvl="0" indent="0" rtl="0">
              <a:spcBef>
                <a:spcPts val="1000"/>
              </a:spcBef>
              <a:buNone/>
            </a:pPr>
            <a:r>
              <a:rPr lang="en-GB" sz="2800" dirty="0">
                <a:latin typeface="Times New Roman"/>
                <a:ea typeface="Times New Roman"/>
                <a:cs typeface="Times New Roman"/>
                <a:sym typeface="Times New Roman"/>
              </a:rPr>
              <a:t>•Development of Bosch</a:t>
            </a:r>
          </a:p>
          <a:p>
            <a:pPr marL="457200" indent="-457200">
              <a:spcBef>
                <a:spcPts val="1000"/>
              </a:spcBef>
            </a:pPr>
            <a:r>
              <a:rPr lang="en-GB" sz="2800" dirty="0">
                <a:latin typeface="Times New Roman"/>
                <a:ea typeface="Times New Roman"/>
                <a:cs typeface="Times New Roman"/>
                <a:sym typeface="Times New Roman"/>
              </a:rPr>
              <a:t>After-sale service </a:t>
            </a:r>
          </a:p>
          <a:p>
            <a:pPr marL="457200" indent="-457200">
              <a:spcBef>
                <a:spcPts val="1000"/>
              </a:spcBef>
            </a:pPr>
            <a:r>
              <a:rPr lang="en-GB" sz="2800" dirty="0">
                <a:latin typeface="Times New Roman"/>
                <a:ea typeface="Times New Roman"/>
                <a:cs typeface="Times New Roman"/>
                <a:sym typeface="Times New Roman"/>
              </a:rPr>
              <a:t>Preserving customer rights</a:t>
            </a:r>
          </a:p>
          <a:p>
            <a:pPr marL="457200" indent="-457200">
              <a:spcBef>
                <a:spcPts val="1000"/>
              </a:spcBef>
            </a:pPr>
            <a:endParaRPr lang="en-GB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1000"/>
              </a:spcBef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1000"/>
              </a:spcBef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>
              <a:spcBef>
                <a:spcPts val="100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119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295125" y="1727100"/>
            <a:ext cx="5970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dirty="0">
                <a:solidFill>
                  <a:srgbClr val="000000"/>
                </a:solidFill>
              </a:rPr>
              <a:t>1)History 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 dirty="0">
                <a:solidFill>
                  <a:srgbClr val="000000"/>
                </a:solidFill>
              </a:rPr>
              <a:t>2)Being international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 dirty="0">
                <a:solidFill>
                  <a:srgbClr val="000000"/>
                </a:solidFill>
              </a:rPr>
              <a:t>3) Good pricing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Why Alibaba is so successful: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Two main reasons for the success of </a:t>
            </a:r>
            <a:r>
              <a:rPr lang="en-GB" dirty="0" err="1"/>
              <a:t>L’Oreal</a:t>
            </a:r>
            <a:r>
              <a:rPr lang="en-GB" dirty="0"/>
              <a:t> Paris ;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-GB" dirty="0"/>
              <a:t>Wide range of products and their managements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-GB" dirty="0"/>
              <a:t>Effective promotion and advertising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Two main reasons why Danone is successful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dirty="0"/>
              <a:t>Variety of products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GB"/>
              <a:t>Attractiveness of advertisements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0000"/>
                </a:solidFill>
              </a:rPr>
              <a:t>Two main reasons why Spotify is successful 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0000"/>
                </a:solidFill>
              </a:rPr>
              <a:t>*Their user friendly policies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0000"/>
                </a:solidFill>
              </a:rPr>
              <a:t>*Their individual-based marketing strategy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❖"/>
            </a:pPr>
            <a:r>
              <a:rPr lang="en-GB"/>
              <a:t>2 Pricing Strategies of Samsung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-GB"/>
              <a:t>Skimming Pricing</a:t>
            </a: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-GB"/>
              <a:t>Penetration Pricing</a:t>
            </a:r>
          </a:p>
        </p:txBody>
      </p:sp>
      <p:pic>
        <p:nvPicPr>
          <p:cNvPr id="202" name="Shape 202" descr="EMRAH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"/>
            <a:ext cx="9143999" cy="514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390290" y="4277710"/>
            <a:ext cx="2596055" cy="756745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283225"/>
            <a:ext cx="8520600" cy="171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</a:rPr>
              <a:t>•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 Payer Friendly Costs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</a:rPr>
              <a:t>•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Environmentally Correct Products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94050" y="1301676"/>
            <a:ext cx="8520600" cy="981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0000"/>
                </a:solidFill>
              </a:rPr>
              <a:t>Two Main Reasons Why Tesla Will Keep  Rising in the Future Market</a:t>
            </a:r>
            <a:br>
              <a:rPr lang="en-GB" sz="2400" dirty="0">
                <a:solidFill>
                  <a:srgbClr val="000000"/>
                </a:solidFill>
              </a:rPr>
            </a:br>
            <a:br>
              <a:rPr lang="en-GB" sz="2400" dirty="0">
                <a:solidFill>
                  <a:srgbClr val="000000"/>
                </a:solidFill>
              </a:rPr>
            </a:br>
            <a:br>
              <a:rPr lang="en-GB" sz="2400" dirty="0">
                <a:solidFill>
                  <a:srgbClr val="000000"/>
                </a:solidFill>
              </a:rPr>
            </a:br>
            <a:br>
              <a:rPr lang="en-GB" sz="2400" dirty="0">
                <a:solidFill>
                  <a:srgbClr val="000000"/>
                </a:solidFill>
              </a:rPr>
            </a:b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77CF-5D80-4D72-82C5-C66B227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57DEB-F0A1-4C52-A0E1-8EAB82EE3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strategies which are employed to increase market share</a:t>
            </a:r>
            <a:endParaRPr lang="en-US" dirty="0"/>
          </a:p>
          <a:p>
            <a:r>
              <a:rPr lang="en-GB" dirty="0"/>
              <a:t>1.Building a strong brand identity</a:t>
            </a:r>
            <a:endParaRPr lang="en-US" dirty="0"/>
          </a:p>
          <a:p>
            <a:r>
              <a:rPr lang="en-GB" dirty="0"/>
              <a:t>2.Using innovation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4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Marketing Presentation Outlines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50" y="428625"/>
            <a:ext cx="8745173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190593" y="3993931"/>
            <a:ext cx="2280745" cy="43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68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CD88-F2E7-421E-A0C8-AAEBC8B3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The success of Steam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31C60-BD84-4B39-A8EC-A371565F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What is the Steam?</a:t>
            </a:r>
          </a:p>
          <a:p>
            <a:r>
              <a:rPr lang="en-US" dirty="0"/>
              <a:t>2) Why is the Steam so successful and popular in gaming industry?</a:t>
            </a:r>
          </a:p>
          <a:p>
            <a:r>
              <a:rPr lang="en-US" dirty="0"/>
              <a:t> 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2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0AEF-A007-44CE-B886-D4FB84F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D22DD-E371-4409-BD1A-E957F61E1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Topic: Reasons why Steam is successful</a:t>
            </a:r>
          </a:p>
          <a:p>
            <a:r>
              <a:rPr lang="en-US" dirty="0"/>
              <a:t>1) online supermarket for gamers</a:t>
            </a:r>
          </a:p>
          <a:p>
            <a:r>
              <a:rPr lang="en-US" dirty="0"/>
              <a:t>2) the fanciest library for gamers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03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262</Words>
  <Application>Microsoft Office PowerPoint</Application>
  <PresentationFormat>On-screen Show (16:9)</PresentationFormat>
  <Paragraphs>66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simple-light-2</vt:lpstr>
      <vt:lpstr>Sample Marketing Presentation outlines  to be discussed in class   </vt:lpstr>
      <vt:lpstr>OUTLINE: </vt:lpstr>
      <vt:lpstr>OUTLINE</vt:lpstr>
      <vt:lpstr>Two Main Reasons Why Tesla Will Keep  Rising in the Future Market    </vt:lpstr>
      <vt:lpstr>OVERVIEW: </vt:lpstr>
      <vt:lpstr>Marketing Presentation Outlines</vt:lpstr>
      <vt:lpstr>PowerPoint Presentation</vt:lpstr>
      <vt:lpstr>Topic: The success of Steam </vt:lpstr>
      <vt:lpstr>OUTLINE: </vt:lpstr>
      <vt:lpstr>Why Starbucks became popular?</vt:lpstr>
      <vt:lpstr>OUTLINE: </vt:lpstr>
      <vt:lpstr>Topic: History of Bosch </vt:lpstr>
      <vt:lpstr>TOPIC: Why Alibaba is so successful: </vt:lpstr>
      <vt:lpstr>OVERVIEW: </vt:lpstr>
      <vt:lpstr>AGENDA: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Outlines of  Marketing Presentation</dc:title>
  <dc:creator>Orkhan Ibrahimov</dc:creator>
  <cp:lastModifiedBy>DBE</cp:lastModifiedBy>
  <cp:revision>17</cp:revision>
  <dcterms:modified xsi:type="dcterms:W3CDTF">2020-09-03T22:52:12Z</dcterms:modified>
</cp:coreProperties>
</file>