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58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717F-06CC-211D-5328-DA5D68A3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D23F2-AA75-9F3F-FEAD-E7A75320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9122-FE21-284D-8FF1-5A5E0607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1EFE-97F9-A4B8-14F1-B72DC250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0AF1-2CC6-5737-DF13-ECA13784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3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C186-05CA-2ED0-E4B5-CB918253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F37F7-A61B-15DB-0A5D-0FF8518E1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80EF-5BC9-BE80-C28F-BCC63F1B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F72A-BDA5-EF2F-9D80-4F76E7D9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FEAA-67B1-C218-7ED7-4EBC80A1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70EEE-FEBF-C337-ECB5-B0159DE93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D4AB-7CFA-9AC9-0D2F-AA852263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3D6E-1C51-7DF8-B7A9-D123274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F1E6-3CC7-834A-878D-0600EB30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BC2E-3590-221E-E0CE-90C310BD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43C5-DCEE-4B06-1E6F-610D0C2A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D866-186E-EE4F-2CA1-CABF30C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7172-7C1E-C2D4-10B1-58F2DD0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18C2-069E-5DDD-E7AF-A48874EA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C20E-6CB2-7F98-5923-9A6C18AC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7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8B31-8766-F330-14E2-019CBF88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34A0-2BAA-F9CB-CE3C-0CAD1F20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DB25-ECE8-63C0-B3E2-648C4410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58DD-5A13-1F94-C190-DC5277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E016-03F9-06BD-44A8-9C8DE686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440E-A3ED-72FD-26E8-FFAFAD3A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53B4-6388-8C7C-59D0-6BE63E77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77DDA-D3ED-0B93-92E8-2C681C90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6157-4235-ADEA-9449-6E6D2D9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8EB4-7300-C54C-22F3-A89E73C4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9D6E-ABB8-E2C8-621C-B7255A5D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9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CEC9-61C9-D91D-8B8A-92D3C15C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678D-F23E-BDC9-E14E-B54F5684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2AEE-25F7-950A-A2FA-A9DEE453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4A41-FA27-1265-2CD1-B7A48C3D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89CE8-EFB8-1F67-20B6-D3983B754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4E37B-B31B-D449-AC72-F2BF1F42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7C023-53F6-5174-6C05-A87A5EC0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CF667-D26C-3CF4-ED54-494F55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2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CF52-ECE7-642A-2CEE-D7365E80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A51F5-2049-6DF5-8394-D563FC16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B1BDC-A870-E27D-79D6-7483599B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15310-D7D5-C4F6-77B8-95965EDD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9A5A-B301-AE47-D121-14F7B8E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218FF-CD42-6604-1EF9-80AF211A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4464-4484-FE0A-F2E0-71CDE716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6351-5348-9989-2982-FFFAE186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ECBE-1F8C-1B0F-A582-8C922109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87AEF-6E91-6BAD-490B-AAA7C42C5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0BB78-5586-36E1-CBDC-ABF45205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CAE40-73AE-2ADA-14B9-755EEF9B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52C8-D504-82E5-C29C-E28AB7ED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4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9F98-D7D0-BC5F-17D7-86F1F03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DB84C-B257-1946-F295-C160AB1FB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C0D0-B335-65E7-49C7-4406DE66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92687-B127-7E6C-190E-47F5B9C9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5C69-06D4-C715-B1C1-5F48450D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2D4F0-1A74-760A-0D0E-41451881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92098-DEC9-9D83-B916-506C4F8E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D8A7-4C5B-3E96-63BB-566028D2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A329-FCE6-8007-358E-B2533E612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FD4C-FCC9-4E85-880D-B727420F668F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2BCC-D1C5-475B-CBCB-5B9F7DBB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D0F1-CDA3-2192-E49D-974C642B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A35A-A510-4CFD-8EA2-8FA5A7C2B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17A4-451C-3302-1E0D-8DF15727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50030"/>
          </a:xfrm>
        </p:spPr>
        <p:txBody>
          <a:bodyPr>
            <a:normAutofit/>
          </a:bodyPr>
          <a:lstStyle/>
          <a:p>
            <a:r>
              <a:rPr lang="en-GB" sz="5400" dirty="0"/>
              <a:t>Assessing the Cred</a:t>
            </a:r>
            <a:r>
              <a:rPr lang="tr-TR" sz="5400" dirty="0" err="1"/>
              <a:t>ibi</a:t>
            </a:r>
            <a:r>
              <a:rPr lang="en-GB" sz="5400" dirty="0" err="1"/>
              <a:t>lity</a:t>
            </a:r>
            <a:r>
              <a:rPr lang="en-GB" sz="5400" dirty="0"/>
              <a:t> of FED and TCMB: A Dynamic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AE8CE-B688-410F-2321-ABD4BC5F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1784"/>
            <a:ext cx="9144000" cy="35601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</a:t>
            </a:r>
            <a:r>
              <a:rPr lang="tr-TR" dirty="0" err="1"/>
              <a:t>öktuğ</a:t>
            </a:r>
            <a:r>
              <a:rPr lang="tr-TR" dirty="0"/>
              <a:t> ÜLKAR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0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E26B-71A9-338C-8D3F-3C1A1837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Reasoning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F29BA-CBBA-6313-5F7D-2264A596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foremost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central</a:t>
            </a:r>
            <a:r>
              <a:rPr lang="tr-TR" dirty="0"/>
              <a:t> </a:t>
            </a:r>
            <a:r>
              <a:rPr lang="tr-TR" dirty="0" err="1"/>
              <a:t>banks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en-GB" dirty="0"/>
              <a:t>long-term</a:t>
            </a:r>
            <a:r>
              <a:rPr lang="tr-TR" dirty="0"/>
              <a:t> </a:t>
            </a:r>
            <a:r>
              <a:rPr lang="tr-TR" dirty="0" err="1"/>
              <a:t>inflation</a:t>
            </a:r>
            <a:endParaRPr lang="en-GB" dirty="0"/>
          </a:p>
          <a:p>
            <a:r>
              <a:rPr lang="en-GB" dirty="0"/>
              <a:t>Therefore, central bank credibility is directly linked to their lowering long-term inflation and its expectations</a:t>
            </a:r>
          </a:p>
          <a:p>
            <a:r>
              <a:rPr lang="en-GB" dirty="0"/>
              <a:t>Traditional methods like inflation expectations do not give realistic outcomes for countries like Turkey.</a:t>
            </a:r>
          </a:p>
          <a:p>
            <a:r>
              <a:rPr lang="en-GB" dirty="0"/>
              <a:t>Instead, we propose a new method, inspired by </a:t>
            </a:r>
            <a:r>
              <a:rPr lang="en-GB" dirty="0" err="1"/>
              <a:t>Demiralp</a:t>
            </a:r>
            <a:r>
              <a:rPr lang="en-GB" dirty="0"/>
              <a:t> and </a:t>
            </a:r>
            <a:r>
              <a:rPr lang="en-GB" dirty="0" err="1"/>
              <a:t>Cakmakli</a:t>
            </a:r>
            <a:r>
              <a:rPr lang="en-GB" dirty="0"/>
              <a:t> (2015)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6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822-150A-BA0B-726B-45525772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5C78-D1D9-C350-76C7-EF651734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inflation expectations, we look at 10-year bond yields and how they change according to central bank announcements. </a:t>
            </a:r>
          </a:p>
          <a:p>
            <a:r>
              <a:rPr lang="en-GB" dirty="0"/>
              <a:t>10-year bond yields are safe investments that investors usually acquire to offset the cost of inflation</a:t>
            </a:r>
          </a:p>
          <a:p>
            <a:r>
              <a:rPr lang="en-GB" dirty="0"/>
              <a:t>Therefore, the yield on a 10-year bond is directly linked to long-term inflation expectations.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7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79E3-F980-A256-ECCA-FDAFBDC8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27C4-D568-430B-B703-C48FF36C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 the daily bond yield return data for both US and Turkey between 2010-2022</a:t>
            </a:r>
          </a:p>
          <a:p>
            <a:r>
              <a:rPr lang="en-GB" dirty="0"/>
              <a:t>Get the dates of interest rate announcements of FED and TCMB</a:t>
            </a:r>
          </a:p>
          <a:p>
            <a:r>
              <a:rPr lang="en-GB" dirty="0"/>
              <a:t>Take the average of the bond yields ten days before the announcement and ten days after</a:t>
            </a:r>
          </a:p>
          <a:p>
            <a:r>
              <a:rPr lang="en-GB" dirty="0"/>
              <a:t>If the bond yields increase, then the central bank`s policy has failed, meaning an uncredible central bank</a:t>
            </a:r>
          </a:p>
        </p:txBody>
      </p:sp>
    </p:spTree>
    <p:extLst>
      <p:ext uri="{BB962C8B-B14F-4D97-AF65-F5344CB8AC3E}">
        <p14:creationId xmlns:p14="http://schemas.microsoft.com/office/powerpoint/2010/main" val="42105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89D7-37F0-AD1B-B34D-9917A965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09D-5B4F-A1FA-909B-DB934CAB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 of 147 announcements by TCMB, 86 have caused the decline of 10-year bond yields, while 61 have increased them. </a:t>
            </a:r>
          </a:p>
          <a:p>
            <a:r>
              <a:rPr lang="en-GB" dirty="0"/>
              <a:t>This means a credibility score of 0.585, or 58.5%</a:t>
            </a:r>
          </a:p>
          <a:p>
            <a:endParaRPr lang="en-GB" dirty="0"/>
          </a:p>
          <a:p>
            <a:r>
              <a:rPr lang="en-GB" dirty="0"/>
              <a:t>Out of 105 announcements by FED, 58 have caused the decline of 10-year bond yields, while 47 have increased them. </a:t>
            </a:r>
          </a:p>
          <a:p>
            <a:r>
              <a:rPr lang="en-GB" dirty="0"/>
              <a:t>This means a credibility score of 0.552, or 55.2%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7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FFA9-67C2-8AB5-736F-E9ED84AC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A3285A-0BF5-05C1-17C6-3E9CF840B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4" y="1229193"/>
            <a:ext cx="12130788" cy="545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21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DF62-B688-2669-D14B-81D45958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 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A8E61FC-EC83-7734-DC7F-43B1396889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" y="1371599"/>
            <a:ext cx="12099475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EEC4-7ED3-19B8-85D3-2D9C87E6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41E2-2BC1-3F1C-08F5-4B67EF83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Assessing the Credibility of FED and TCMB: A Dynamic Approach</vt:lpstr>
      <vt:lpstr>Reasoning</vt:lpstr>
      <vt:lpstr>Reasoning</vt:lpstr>
      <vt:lpstr>Methodology</vt:lpstr>
      <vt:lpstr>Results</vt:lpstr>
      <vt:lpstr>TR Data</vt:lpstr>
      <vt:lpstr>US Data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GOKTUG ULKAR</dc:creator>
  <cp:lastModifiedBy>GOKTUG ULKAR</cp:lastModifiedBy>
  <cp:revision>2</cp:revision>
  <dcterms:created xsi:type="dcterms:W3CDTF">2023-01-11T17:07:19Z</dcterms:created>
  <dcterms:modified xsi:type="dcterms:W3CDTF">2023-01-11T18:39:45Z</dcterms:modified>
</cp:coreProperties>
</file>