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4419-8AB3-4E19-8674-B1D923BA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593A2-CB60-9144-B323-6593C49D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F699-33B0-F29F-9AEB-377E14D1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2D6F-26DF-AF50-1363-F40C066C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616B-1604-3AB9-E065-718B5342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65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F53E-E7D3-6326-4DD5-6582BEEF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75504-E8FC-B053-AE40-B6B3ACEB3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2A3AC-CC8D-A70C-61F5-1570D9CC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6432-E2DD-ED0D-E754-5BD58488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447E9-F1D5-39AE-EC89-4BF3ACEE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7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2BE48-D441-7D48-F892-3FE6DB923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C2D32-871D-8636-9F18-25BFE3181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00F7-30B4-033F-D570-D48C4417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8C58-51B9-634A-2C58-FE087D7F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3DF0-DF47-DA06-CDBC-D4D99414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7399-1F02-1826-A81C-91FB1C27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7DA8-D89A-AB79-9BF3-E968363C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B228-BAD5-AFC7-0F64-45195E6C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062B-4EB0-B657-4C89-F28A109B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249F-4824-25DE-AA63-DF12B751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8F03-7331-306D-7863-EC88D511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C625-0D60-2CB9-FDE4-58A438FA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4A68-8EBB-D191-9BBD-EC0F1093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B6C3-FD62-9265-D3E4-755E610F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6E2B-4B7A-26CE-F68F-B003AE13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44E8-0987-9F81-DC12-F4263D84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7AC7-C75A-6A1B-5C14-50E7A9C9E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0FAA-26DB-C1B1-7415-28D4395C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C0EF-4EC5-329B-5981-83921887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3833-FEA9-4B23-4626-6470F9C2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2DB-B420-81B8-DF55-F3CFCC04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8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0A4A-D247-6314-FE54-31BD7A22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38F4A-C7D2-80F1-6CA1-5D45D9816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F040A-398E-0DBE-C3AC-880FBD475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2DFE2-7A24-36C5-CC09-C483092D2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29493-EE4B-BA8D-668F-52D325082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655F6-C8E9-2096-BBAD-EB056D0A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841B3-64CB-4B8E-56CA-DDFF6C08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06029-E56F-1B59-3E03-1D0A06DF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8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195-0126-673A-A2ED-7036B961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AB2A9-0355-A99C-ECAB-2F469B29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A3663-979C-CC36-81F9-4D01B269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EDF94-B66C-8955-D6B0-D3F54027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1D6EE-A204-BE7C-3454-83067DF1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D5627-DD42-07BA-45F7-F985C44B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F8D9-FAB6-9AF0-FA1D-A9E5B9CD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9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8F13-3026-103E-C1A2-8361064F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1231-A3E4-D5A1-3F14-4CC7293F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FE99F-6F7B-82E3-83A7-01A0F55B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91863-BD6A-E9F0-914D-345C7F7F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325BD-76F6-0277-A259-8C367D66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073F9-0504-AEEC-98D9-AEE20EA8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50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3031-7691-378D-86E9-52CF84BC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A8039-6B9B-B12C-CFC3-5E74AF339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68CD-CA79-BF3B-188A-367E5F82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3D0A7-1E0F-C269-0041-F3B088BD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36E93-3D81-AAFD-11E6-617F0E7C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851A-1036-7E0E-491A-5421BEF2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6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E4D19-A0D1-F6FA-BC27-A903A9DF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3B662-AF74-25A6-2C65-98BA091C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EC8B-91F1-D046-A86F-EDE4E72C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09AF-2365-4E5D-92AE-0121616EFE5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265E-4578-0E02-3EC8-BDD2129B5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9C88-FC40-5FBA-33A1-4DB90261B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1EA8-9767-4A4D-ADCA-DDAEE1681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A54386-214D-3A81-E25D-1F857B454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7" t="10277"/>
          <a:stretch/>
        </p:blipFill>
        <p:spPr>
          <a:xfrm>
            <a:off x="838200" y="969264"/>
            <a:ext cx="3916680" cy="53668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F2DE334-43E5-96F1-CF31-8B407ED2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SQL Lesson 1: </a:t>
            </a:r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  <a:cs typeface="Calibri" panose="020F0502020204030204" pitchFamily="34" charset="0"/>
              </a:rPr>
              <a:t>SELECT</a:t>
            </a:r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 queries 101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64A2F-EF49-CB6A-9CA6-201E3E4F1C3F}"/>
              </a:ext>
            </a:extLst>
          </p:cNvPr>
          <p:cNvSpPr txBox="1"/>
          <p:nvPr/>
        </p:nvSpPr>
        <p:spPr>
          <a:xfrm>
            <a:off x="6227064" y="2353032"/>
            <a:ext cx="4608576" cy="215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 FROM movies;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director FROM movies;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title, director FROM movies;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title, year FROM movies;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movies;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8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ECD60-6DFA-67EE-8E28-3A0C7D6FC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6D7DD5-F4B4-2649-511E-AAC5C5BE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Lesson 10: Queries with aggregates (Pt. 1)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17EAD-2FF7-0521-AE59-34A3122627BE}"/>
              </a:ext>
            </a:extLst>
          </p:cNvPr>
          <p:cNvSpPr txBox="1"/>
          <p:nvPr/>
        </p:nvSpPr>
        <p:spPr>
          <a:xfrm>
            <a:off x="5212080" y="2203953"/>
            <a:ext cx="6565392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MAX(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years_employed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Max_years_employed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employees;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Role, AVG(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years_employed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Average_years_employed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Employees GROUP BY Role;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Building, SUM(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years_employed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Total_years_employed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Employees GROUP BY Building;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8173FE-50EF-7302-80DE-0B6F7563B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4"/>
          <a:stretch/>
        </p:blipFill>
        <p:spPr>
          <a:xfrm>
            <a:off x="838200" y="987552"/>
            <a:ext cx="3916680" cy="54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1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C4726-F981-5A0A-B571-071B7EA29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C7702F-63D3-E559-51FA-E6A873D3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Lesson 11: Queries with aggregates (Pt. 2)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B51E1-7694-86CA-3D16-17647579FE73}"/>
              </a:ext>
            </a:extLst>
          </p:cNvPr>
          <p:cNvSpPr txBox="1"/>
          <p:nvPr/>
        </p:nvSpPr>
        <p:spPr>
          <a:xfrm>
            <a:off x="5184648" y="2352134"/>
            <a:ext cx="6510528" cy="215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Role, COUNT(*)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Number_of_artists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Employees WHERE Role = "Artist";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Role, COUNT(*)FROM Employees GROUP BY Role;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Role, SUM(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years_employed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FROM Employees GROUP BY Role HAVING Role = "Engineer";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40847-2FB0-71BD-56DE-02328CBE68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0"/>
          <a:stretch/>
        </p:blipFill>
        <p:spPr>
          <a:xfrm>
            <a:off x="838200" y="987552"/>
            <a:ext cx="3916680" cy="54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4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110A2-F028-81A9-2864-94E31325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3A3D0B-824A-D317-62BA-7BC51411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Lesson 12: Order of execution of a Query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3B5F6-08FF-9DCB-8EF5-D7E69180F00A}"/>
              </a:ext>
            </a:extLst>
          </p:cNvPr>
          <p:cNvSpPr txBox="1"/>
          <p:nvPr/>
        </p:nvSpPr>
        <p:spPr>
          <a:xfrm>
            <a:off x="5175504" y="2500316"/>
            <a:ext cx="6665976" cy="215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Director, COUNT(id)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Num_movies_directed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Movies GROUP BY Director;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Director, SUM(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Domestic_sales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International_sales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Cumulative_sales_from_all_movies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Movies INNER 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ON Movies.id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Boxoffice.movie_id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GROUP BY Director;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70B18-E746-4042-0D3B-521AE2D27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7"/>
          <a:stretch/>
        </p:blipFill>
        <p:spPr>
          <a:xfrm>
            <a:off x="838200" y="987552"/>
            <a:ext cx="3916679" cy="54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3257-5E25-337B-4716-EE1CA9C90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3D70E1-4A7D-2F07-AE5F-51A6E72A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Lesson 13: Inserting rows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FDDDE-C628-6A4F-06D7-892768DCDF12}"/>
              </a:ext>
            </a:extLst>
          </p:cNvPr>
          <p:cNvSpPr txBox="1"/>
          <p:nvPr/>
        </p:nvSpPr>
        <p:spPr>
          <a:xfrm>
            <a:off x="5184648" y="2648497"/>
            <a:ext cx="6510528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INTO Movies VALUES (4, "Toy Story 4", "El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Directore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", 2015, 90);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VALUES (4, 8.7, 340000000, 270000000);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A59B8D-A1B7-DFA3-05D1-E575AD271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6"/>
          <a:stretch/>
        </p:blipFill>
        <p:spPr>
          <a:xfrm>
            <a:off x="838200" y="987552"/>
            <a:ext cx="3916680" cy="54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033BC-0888-5097-D5F2-1B7ECE1C7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A4349D-3ADD-8333-373C-FF94A7A9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Lesson 14: Updating rows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74493-0E64-311A-B162-8EDF97D7E98C}"/>
              </a:ext>
            </a:extLst>
          </p:cNvPr>
          <p:cNvSpPr txBox="1"/>
          <p:nvPr/>
        </p:nvSpPr>
        <p:spPr>
          <a:xfrm>
            <a:off x="5303520" y="2500316"/>
            <a:ext cx="6391656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UPDATE Movies SET Director = "John Lasseter" WHERE id = 2;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UPDATE Movies SET Year = 1999 WHERE Id = 3;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UPDATE Movies SET Title = "Toy Story 3", Director = "Lee Unkrich" WHERE id = 11;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8CCA4-9D2F-104F-6467-C1173E4E22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7"/>
          <a:stretch/>
        </p:blipFill>
        <p:spPr>
          <a:xfrm>
            <a:off x="838200" y="987552"/>
            <a:ext cx="3831337" cy="53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F31EB-DC1F-BE12-8790-F3EB51FC9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2BA980-3490-5416-7792-6DE2053D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SQL Lesson 15: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Deleting</a:t>
            </a:r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rows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AA6AD-C535-6FF9-DAD7-3D6128E9BB48}"/>
              </a:ext>
            </a:extLst>
          </p:cNvPr>
          <p:cNvSpPr txBox="1"/>
          <p:nvPr/>
        </p:nvSpPr>
        <p:spPr>
          <a:xfrm>
            <a:off x="5394960" y="2796679"/>
            <a:ext cx="6199632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DELETE FROM Movies where Year &lt; 2005;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DELETE FROM Movies where Director = "Andrew Stanton";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1FFAD-C959-17C5-3C19-D5B04A50B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7"/>
          <a:stretch/>
        </p:blipFill>
        <p:spPr>
          <a:xfrm>
            <a:off x="838200" y="1042416"/>
            <a:ext cx="3847573" cy="5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4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996DB-5650-0E67-51FF-71D8617D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DBACEF-0E51-F776-29AB-742D997E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Lesson 16: Creating tables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C0DBF-55DF-8E52-00A6-66E996E7561C}"/>
              </a:ext>
            </a:extLst>
          </p:cNvPr>
          <p:cNvSpPr txBox="1"/>
          <p:nvPr/>
        </p:nvSpPr>
        <p:spPr>
          <a:xfrm>
            <a:off x="5702808" y="2796679"/>
            <a:ext cx="5650992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Database (Name TEXT, Version FLOAT,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Download_count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INTEGER);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53B72B-3D53-CC04-8A33-A8D6EF1C4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4"/>
          <a:stretch/>
        </p:blipFill>
        <p:spPr>
          <a:xfrm>
            <a:off x="838200" y="987552"/>
            <a:ext cx="3841532" cy="53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F33E2-079B-F4E1-8E3B-B3240216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89EC3C-F3BC-6F3B-E6AC-D3A2D26F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SQL Lesson 17: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Altering</a:t>
            </a:r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 tables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99465-D0CD-2178-CDE1-F1D23751C684}"/>
              </a:ext>
            </a:extLst>
          </p:cNvPr>
          <p:cNvSpPr txBox="1"/>
          <p:nvPr/>
        </p:nvSpPr>
        <p:spPr>
          <a:xfrm>
            <a:off x="5193792" y="2500316"/>
            <a:ext cx="6464808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Movies ADD COLUMN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Aspect_ratio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FLOAT DEFAULT 2.39;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Movies ADD COLUMN Language TEXT DEFAULT "English";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81A5D3-1178-D4BD-0DE4-A24B3F12E1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3"/>
          <a:stretch/>
        </p:blipFill>
        <p:spPr>
          <a:xfrm>
            <a:off x="838200" y="886968"/>
            <a:ext cx="3869526" cy="53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6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8E37-1556-DCD6-4D0E-56F6192E5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88217A-ACAD-7254-84EE-E3DB8FB0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SQL Lesson 18: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Dropping</a:t>
            </a:r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 tables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8748A-A8AA-5F0E-3FE1-2C1919EC964B}"/>
              </a:ext>
            </a:extLst>
          </p:cNvPr>
          <p:cNvSpPr txBox="1"/>
          <p:nvPr/>
        </p:nvSpPr>
        <p:spPr>
          <a:xfrm>
            <a:off x="5568696" y="2796679"/>
            <a:ext cx="2926080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DROP TABLE Movies;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DROP TABLE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50397-D172-6897-4071-D7ECE7F4EF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7"/>
          <a:stretch/>
        </p:blipFill>
        <p:spPr>
          <a:xfrm>
            <a:off x="838200" y="987552"/>
            <a:ext cx="3881087" cy="53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6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24531-CED0-8469-29D1-6226AD59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EC541-74F2-55CE-ADC1-4BB7671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Lesson X: To infinity and beyond!</a:t>
            </a:r>
            <a:endParaRPr lang="en-IN" sz="28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D17EF-96C5-DEE3-9103-D6BDBF612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08" y="839053"/>
            <a:ext cx="8101584" cy="55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8F6EF-D947-20DF-CCFE-D0EF1A8C5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9BF048-BB57-B992-68B0-F6551557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+mn-lt"/>
              </a:rPr>
              <a:t>SQL Lesson 2: Queries with constraints (Pt.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71A13-26F0-7AA6-7349-5709CB2EF8CE}"/>
              </a:ext>
            </a:extLst>
          </p:cNvPr>
          <p:cNvSpPr txBox="1"/>
          <p:nvPr/>
        </p:nvSpPr>
        <p:spPr>
          <a:xfrm>
            <a:off x="5468112" y="2203953"/>
            <a:ext cx="6254496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movies WHERE id = 6;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movies WHERE year BETWEEN 2000 AND 2010;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movies WHERE year NOT BETWEEN 2000 AND 2010;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movies WHERE id BETWEEN 1 AND 5;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72D08-1EDB-39F0-BCAE-D7619376C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0" t="10938"/>
          <a:stretch/>
        </p:blipFill>
        <p:spPr>
          <a:xfrm>
            <a:off x="838200" y="1133855"/>
            <a:ext cx="3931920" cy="50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4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950CA-5D60-9C58-1C28-21E03711C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4AF555-AD0C-6667-BF1B-2DBEF4BF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SQL Lesson 3: Queries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with</a:t>
            </a:r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Constraints</a:t>
            </a:r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 (Pt. 2)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C2F56-CAD5-AC0D-FBD5-2EC6A597F1F7}"/>
              </a:ext>
            </a:extLst>
          </p:cNvPr>
          <p:cNvSpPr txBox="1"/>
          <p:nvPr/>
        </p:nvSpPr>
        <p:spPr>
          <a:xfrm>
            <a:off x="5751576" y="2203953"/>
            <a:ext cx="5797296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movies where Title Like '%Toy Story%';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movies where Director Like '%john Lasseter%';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movies where Director NOT Like '%john Lasseter%';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movies where Title Like '%Wall%';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73287-6163-C2D6-7935-FBBEA437C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64" t="12746" r="679"/>
          <a:stretch/>
        </p:blipFill>
        <p:spPr>
          <a:xfrm>
            <a:off x="838200" y="1197863"/>
            <a:ext cx="3931920" cy="50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CC9E9-663A-8F52-A10F-AA7F981D5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8B0C4-8DA4-071E-E641-45B40F42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Lesson 4: Filtering and sorting Query results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D6538-7120-2E03-0B69-DCE4A169F5F6}"/>
              </a:ext>
            </a:extLst>
          </p:cNvPr>
          <p:cNvSpPr txBox="1"/>
          <p:nvPr/>
        </p:nvSpPr>
        <p:spPr>
          <a:xfrm>
            <a:off x="5623560" y="2055771"/>
            <a:ext cx="5888736" cy="274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distinct Director FROM movies ORDER BY Director ASC;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Title, Year FROM movies ORDER BY year DESC LIMIT 4;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 FROM Movies ORDER BY Title ASC LIMIT 5;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 FROM Movies ORDER BY Title ASC LIMIT 5 OFFSET 5;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68F6FC-313A-73C1-7833-DF190308B7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3" t="8468" r="1606"/>
          <a:stretch/>
        </p:blipFill>
        <p:spPr>
          <a:xfrm>
            <a:off x="838200" y="1014325"/>
            <a:ext cx="3916680" cy="54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4FCE2-46B9-3A6A-94FD-AE3DBB6EB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E6435C-0ADA-F192-FF01-0375098F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Review: Simple SELECT Queries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C5960-6432-9D49-5309-A0DC44078264}"/>
              </a:ext>
            </a:extLst>
          </p:cNvPr>
          <p:cNvSpPr txBox="1"/>
          <p:nvPr/>
        </p:nvSpPr>
        <p:spPr>
          <a:xfrm>
            <a:off x="5111496" y="1463045"/>
            <a:ext cx="6821424" cy="39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City, Population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north_american_cities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WHERE Country = "Canada";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City, latitude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north_american_cities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WHERE Country = "United States" ORDER BY latitude DESC;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City, longitude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north_american_cities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WHERE longitude &lt; -87.629798 ORDER BY longitude ASC;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City, Population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north_american_cities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WHERE Country LIKE "Mexico" ORDER BY Population DESC LIMIT 2;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City, Population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north_american_cities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WHERE Country LIKE "United States" ORDER BY Population DESC LIMIT 2 OFFSET 2;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1D3129-CADF-BF30-7B6C-9741C31D3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5" t="11541" r="185"/>
          <a:stretch/>
        </p:blipFill>
        <p:spPr>
          <a:xfrm>
            <a:off x="838200" y="987552"/>
            <a:ext cx="3959026" cy="53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4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FD557-FC47-4F48-A963-B5C6C9DC9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85599E-D782-7269-9761-07766C86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SQL Lesson 6: Multi-table queries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with</a:t>
            </a:r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JOINs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C21AA-FBD8-0BCC-845E-CDD1C2151867}"/>
              </a:ext>
            </a:extLst>
          </p:cNvPr>
          <p:cNvSpPr txBox="1"/>
          <p:nvPr/>
        </p:nvSpPr>
        <p:spPr>
          <a:xfrm>
            <a:off x="5312664" y="2055771"/>
            <a:ext cx="6675120" cy="274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Domestic_sales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International_sales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movies 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ON Movies.id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Boxoffice.movie_id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Domestic_sales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International_sales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Movies 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ON Movies.id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Boxoffice.movie_id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International_sales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Domestic_sales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Title, Rating FROM Movies 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ON Movies.id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Boxoffice.Movie_id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ORDER BY Rating DESC;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AE056F-6D3C-451B-FCDE-1A7363BBD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5" t="9720"/>
          <a:stretch/>
        </p:blipFill>
        <p:spPr>
          <a:xfrm>
            <a:off x="838200" y="1032814"/>
            <a:ext cx="3916680" cy="53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4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69B65-D1F9-7F28-9F6B-7ED980C20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AAD7B-7FC6-3B68-68CC-7D0CF32B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SQL Lesson 7: OUTER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JOINs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FC702-A8C5-18F2-3C17-083462D5DAB3}"/>
              </a:ext>
            </a:extLst>
          </p:cNvPr>
          <p:cNvSpPr txBox="1"/>
          <p:nvPr/>
        </p:nvSpPr>
        <p:spPr>
          <a:xfrm>
            <a:off x="5367528" y="2500316"/>
            <a:ext cx="6172200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DISTINCT Building FROM Employees;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Buildings;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DISTINCT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Building_name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Role FROM Buildings LEFT JOIN Employees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Building_name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Building;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0DE04B-1381-D558-818C-A15C5004B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9"/>
          <a:stretch/>
        </p:blipFill>
        <p:spPr>
          <a:xfrm>
            <a:off x="838200" y="987552"/>
            <a:ext cx="3917805" cy="53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7C06F-F6E4-7010-7A8F-621682115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A25A6C-AE94-A63E-A81D-A3D278A7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394148"/>
                </a:solidFill>
                <a:effectLst/>
                <a:latin typeface="+mn-lt"/>
              </a:rPr>
              <a:t>SQL Lesson 8: A short note on NULLs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CE8EB-6CFB-F82F-6431-5E0883C3D000}"/>
              </a:ext>
            </a:extLst>
          </p:cNvPr>
          <p:cNvSpPr txBox="1"/>
          <p:nvPr/>
        </p:nvSpPr>
        <p:spPr>
          <a:xfrm>
            <a:off x="5349240" y="2500316"/>
            <a:ext cx="6272784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Name, Role FROM Employees WHERE Building IS NULL;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DISTINCT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building_name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buildings LEFT JOIN employees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building_name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building WHERE role IS NULL;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0021A-BA2A-1C57-59B6-52E484617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5"/>
          <a:stretch/>
        </p:blipFill>
        <p:spPr>
          <a:xfrm>
            <a:off x="838200" y="987552"/>
            <a:ext cx="3888283" cy="53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6B32-7D64-86FC-AF12-8F20784DF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CAFA03-104D-4617-0A0C-DD8BD90E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494411"/>
          </a:xfrm>
        </p:spPr>
        <p:txBody>
          <a:bodyPr>
            <a:normAutofit/>
          </a:bodyPr>
          <a:lstStyle/>
          <a:p>
            <a:pPr algn="ctr"/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SQL Lesson 9: Queries </a:t>
            </a:r>
            <a:r>
              <a:rPr lang="fr-FR" sz="2800" b="1" i="0" dirty="0" err="1">
                <a:solidFill>
                  <a:srgbClr val="394148"/>
                </a:solidFill>
                <a:effectLst/>
                <a:latin typeface="+mn-lt"/>
              </a:rPr>
              <a:t>with</a:t>
            </a:r>
            <a:r>
              <a:rPr lang="fr-FR" sz="2800" b="1" i="0" dirty="0">
                <a:solidFill>
                  <a:srgbClr val="394148"/>
                </a:solidFill>
                <a:effectLst/>
                <a:latin typeface="+mn-lt"/>
              </a:rPr>
              <a:t> expressions</a:t>
            </a:r>
            <a:endParaRPr lang="en-IN" sz="2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B70DA-F332-DBAA-3524-E029F22B86C3}"/>
              </a:ext>
            </a:extLst>
          </p:cNvPr>
          <p:cNvSpPr txBox="1"/>
          <p:nvPr/>
        </p:nvSpPr>
        <p:spPr>
          <a:xfrm>
            <a:off x="5248656" y="2203953"/>
            <a:ext cx="6419088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Answers:</a:t>
            </a:r>
          </a:p>
          <a:p>
            <a:pPr lvl="0">
              <a:lnSpc>
                <a:spcPct val="107000"/>
              </a:lnSpc>
            </a:pPr>
            <a:endParaRPr lang="en-US" sz="1800" b="1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Title,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domestic_sales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international_sales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/ 1000000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Gross_sales_millions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Movies 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ON movies.id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Boxoffice.Movie_id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Title, Rating * 10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rating_percent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Movies 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ON Movies.id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Boxoffice.Movie_id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Title, Year FROM Movies WHERE Year % 2 = 0;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1FEACD-DDF0-0D6B-52BA-60CCBCD43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20"/>
          <a:stretch/>
        </p:blipFill>
        <p:spPr>
          <a:xfrm>
            <a:off x="838200" y="987552"/>
            <a:ext cx="3916680" cy="53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989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SQL Lesson 1: SELECT queries 101</vt:lpstr>
      <vt:lpstr>SQL Lesson 2: Queries with constraints (Pt. 1)</vt:lpstr>
      <vt:lpstr>SQL Lesson 3: Queries with Constraints (Pt. 2)</vt:lpstr>
      <vt:lpstr>SQL Lesson 4: Filtering and sorting Query results</vt:lpstr>
      <vt:lpstr>SQL Review: Simple SELECT Queries</vt:lpstr>
      <vt:lpstr>SQL Lesson 6: Multi-table queries with JOINs</vt:lpstr>
      <vt:lpstr>SQL Lesson 7: OUTER JOINs</vt:lpstr>
      <vt:lpstr>SQL Lesson 8: A short note on NULLs</vt:lpstr>
      <vt:lpstr>SQL Lesson 9: Queries with expressions</vt:lpstr>
      <vt:lpstr>SQL Lesson 10: Queries with aggregates (Pt. 1)</vt:lpstr>
      <vt:lpstr>SQL Lesson 11: Queries with aggregates (Pt. 2)</vt:lpstr>
      <vt:lpstr>SQL Lesson 12: Order of execution of a Query</vt:lpstr>
      <vt:lpstr>SQL Lesson 13: Inserting rows</vt:lpstr>
      <vt:lpstr>SQL Lesson 14: Updating rows</vt:lpstr>
      <vt:lpstr>SQL Lesson 15: Deleting rows</vt:lpstr>
      <vt:lpstr>SQL Lesson 16: Creating tables</vt:lpstr>
      <vt:lpstr>SQL Lesson 17: Altering tables</vt:lpstr>
      <vt:lpstr>SQL Lesson 18: Dropping tables</vt:lpstr>
      <vt:lpstr>SQL Lesson X: To infinity and beyond!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Mithuna Shanmugam</dc:creator>
  <cp:lastModifiedBy>Mithuna Shanmugam</cp:lastModifiedBy>
  <cp:revision>1</cp:revision>
  <dcterms:created xsi:type="dcterms:W3CDTF">2024-12-03T05:40:14Z</dcterms:created>
  <dcterms:modified xsi:type="dcterms:W3CDTF">2024-12-03T06:55:20Z</dcterms:modified>
</cp:coreProperties>
</file>