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91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5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9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2" r:id="rId7"/>
    <p:sldLayoutId id="2147483783" r:id="rId8"/>
    <p:sldLayoutId id="2147483784" r:id="rId9"/>
    <p:sldLayoutId id="2147483785" r:id="rId10"/>
    <p:sldLayoutId id="21474837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96158-0F5E-4A74-8B19-0A1492CB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799" cy="1532951"/>
          </a:xfrm>
        </p:spPr>
        <p:txBody>
          <a:bodyPr>
            <a:normAutofit/>
          </a:bodyPr>
          <a:lstStyle/>
          <a:p>
            <a:r>
              <a:rPr lang="en-IN" dirty="0"/>
              <a:t>MVVM </a:t>
            </a:r>
            <a:r>
              <a:rPr lang="en-IN" i="0" dirty="0">
                <a:effectLst/>
              </a:rPr>
              <a:t>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F565-38C3-435B-9E04-6BB303DEE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49" y="4248000"/>
            <a:ext cx="5575300" cy="1520975"/>
          </a:xfrm>
        </p:spPr>
        <p:txBody>
          <a:bodyPr>
            <a:normAutofit/>
          </a:bodyPr>
          <a:lstStyle/>
          <a:p>
            <a:r>
              <a:rPr lang="en-IN" dirty="0"/>
              <a:t>Dineshkumar S | Gokul P | Vishal A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9F7A1D-1090-4288-AA92-5E103402E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52CE0A-5FEB-41F7-AC08-13F9CCDA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731CECC-3215-4BBB-9435-8EE683B8E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86" name="Freeform 68">
                  <a:extLst>
                    <a:ext uri="{FF2B5EF4-FFF2-40B4-BE49-F238E27FC236}">
                      <a16:creationId xmlns:a16="http://schemas.microsoft.com/office/drawing/2014/main" id="{55668BB4-A5B1-47EB-B913-25AE6AB036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69">
                  <a:extLst>
                    <a:ext uri="{FF2B5EF4-FFF2-40B4-BE49-F238E27FC236}">
                      <a16:creationId xmlns:a16="http://schemas.microsoft.com/office/drawing/2014/main" id="{94A22C99-8239-43D4-81DE-86F79FF1D7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70">
                  <a:extLst>
                    <a:ext uri="{FF2B5EF4-FFF2-40B4-BE49-F238E27FC236}">
                      <a16:creationId xmlns:a16="http://schemas.microsoft.com/office/drawing/2014/main" id="{8103C5B8-06AC-40D5-B70E-00FC0783A9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E3881FC-25BE-49F9-8318-512ECDA4F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83" name="Freeform 68">
                  <a:extLst>
                    <a:ext uri="{FF2B5EF4-FFF2-40B4-BE49-F238E27FC236}">
                      <a16:creationId xmlns:a16="http://schemas.microsoft.com/office/drawing/2014/main" id="{5A832B89-863F-48D0-A912-B1414A2544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69">
                  <a:extLst>
                    <a:ext uri="{FF2B5EF4-FFF2-40B4-BE49-F238E27FC236}">
                      <a16:creationId xmlns:a16="http://schemas.microsoft.com/office/drawing/2014/main" id="{0BF5E77C-56C6-472D-B6A0-56C2E3D51B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70">
                  <a:extLst>
                    <a:ext uri="{FF2B5EF4-FFF2-40B4-BE49-F238E27FC236}">
                      <a16:creationId xmlns:a16="http://schemas.microsoft.com/office/drawing/2014/main" id="{8A3B85A2-B137-458E-B4D6-9141EA2D52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518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F7FD-49BA-4DA9-80FA-6A4145D8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Ways to implement 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F50F-031C-4D1C-8E12-3E454DA5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2 ways to implement MVVM design pattern in Android projects: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DataBinding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 released by Google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any tool like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RxJava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DataBinding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1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C7FA-4F86-491F-9ACA-7CD1BC48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Advantages of 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BBAA-1653-4768-B9BD-64233941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Separation of UI Design and Development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view can be used with same view model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 for unit testing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redesign the UI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2B84-D5C2-4C28-A321-0CB95F0C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Disadvantages of 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DB8A-C6BB-4E5D-96B5-1A895472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design pattern is not ideal for small projects.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data binding logic is too complex, the application debug will be a little harder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C8C6-59EA-4A33-B14A-26AA5A5C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What is MVVM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B887-56F7-46F4-954A-5856173D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Splits the user interface in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odel,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iew,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iew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odel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– data from database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– visual representation of the data, the part that user interacts with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View Model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– the glue between the view and the model. Controls the view interaction with the application and wraps the data from model for the view</a:t>
            </a:r>
          </a:p>
        </p:txBody>
      </p:sp>
    </p:spTree>
    <p:extLst>
      <p:ext uri="{BB962C8B-B14F-4D97-AF65-F5344CB8AC3E}">
        <p14:creationId xmlns:p14="http://schemas.microsoft.com/office/powerpoint/2010/main" val="21899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A339-0B55-43AB-96DA-9A5E5F52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894D-A1A9-425F-9C71-9B425F22C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model represents the actual data and/or information we are dealing with. An example of a model might be a contact (containing name, phone number, address,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key to remember with the model is that it holds the information, but not behaviors or services that manipulate the information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For example,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not responsible for formatting text to look pretty on the screen, or fetching a list of items from a remote server 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6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887F-AB66-4BE2-869F-FE270BD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017-4886-4EFE-B58A-51315EFA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presentation of the data. The view takes certain liberties to make this data more presentable.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view can also have behaviors associated with it, such as accepting user input. The view manages input (key presses, mouse movements, touch gestures,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which ultimately manipulates properties of the model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For example,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date might be stored on the model as number of seconds since midnight on January 1, 2020,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the end user, however, it is presented with the month name, date, and year in their local time zone based on user input. </a:t>
            </a:r>
          </a:p>
        </p:txBody>
      </p:sp>
    </p:spTree>
    <p:extLst>
      <p:ext uri="{BB962C8B-B14F-4D97-AF65-F5344CB8AC3E}">
        <p14:creationId xmlns:p14="http://schemas.microsoft.com/office/powerpoint/2010/main" val="73733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0C4D-A30E-456C-8439-70803095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6791-4F85-43D9-9F05-C0640994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 of making the model aware of the user’s view of a date, so that it converts the date to the display format, the model simply holds the data, the view simply holds the formatted date.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controller might take input from the view and place it on the model, or it might interact with a service to retrieve the model, then translate properties and place it on the view.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6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B0D5CBA-013D-4BD9-A2C5-B8624C006B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3607" r="6460" b="12648"/>
          <a:stretch/>
        </p:blipFill>
        <p:spPr bwMode="auto">
          <a:xfrm>
            <a:off x="228960" y="385762"/>
            <a:ext cx="11734080" cy="608647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1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2C05-4BB5-4C72-942A-B5BB0B52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View and the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7FB9-9AEB-464C-988D-7A27C0AC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view and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communicate via data-binding, method calls, properties, events, and messages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view handles its own UI events, then maps them to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via commands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models and properties on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updated from the view via two-way databinding</a:t>
            </a:r>
          </a:p>
          <a:p>
            <a:pPr algn="just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3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5CE8-A78C-4E53-B8A4-392CADD7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the 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D905-2B09-416C-A8CB-87104E69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expose the model directly, or properties related to the model, for data-binding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contain interfaces to services, configuration data,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order to fetch and manipulate the properties it exposes to the view</a:t>
            </a:r>
          </a:p>
          <a:p>
            <a:pPr algn="just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7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70D99D26-6EFE-4101-8614-BEF6236BC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2" b="2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0773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Goudy Old Style</vt:lpstr>
      <vt:lpstr>Wingdings</vt:lpstr>
      <vt:lpstr>FrostyVTI</vt:lpstr>
      <vt:lpstr>MVVM Architecture</vt:lpstr>
      <vt:lpstr>What is MVVM ?</vt:lpstr>
      <vt:lpstr>The Model</vt:lpstr>
      <vt:lpstr>The View</vt:lpstr>
      <vt:lpstr>The ViewModel</vt:lpstr>
      <vt:lpstr>PowerPoint Presentation</vt:lpstr>
      <vt:lpstr>The View and the ViewModel</vt:lpstr>
      <vt:lpstr>The ViewModel and the Model</vt:lpstr>
      <vt:lpstr>PowerPoint Presentation</vt:lpstr>
      <vt:lpstr>Ways to implement MVVM</vt:lpstr>
      <vt:lpstr>Advantages of MVVM</vt:lpstr>
      <vt:lpstr>Disadvantages of 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Architecture</dc:title>
  <dc:creator>Dineshkumar Saravanan</dc:creator>
  <cp:lastModifiedBy>Dineshkumar Saravanan</cp:lastModifiedBy>
  <cp:revision>1</cp:revision>
  <dcterms:created xsi:type="dcterms:W3CDTF">2022-03-02T16:17:11Z</dcterms:created>
  <dcterms:modified xsi:type="dcterms:W3CDTF">2022-03-02T17:33:56Z</dcterms:modified>
</cp:coreProperties>
</file>