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6FF-C47E-443B-5C26-A37DE4A25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EARTH QUAKE DETECTION MODEL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F141-EF74-3C7F-942B-07B72B57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ST.JOSEPH COLLEGE OF ENGINEERING</a:t>
            </a:r>
          </a:p>
          <a:p>
            <a:r>
              <a:rPr lang="en-US" dirty="0" err="1"/>
              <a:t>Name:GOKUL</a:t>
            </a:r>
            <a:endParaRPr lang="en-US" dirty="0"/>
          </a:p>
          <a:p>
            <a:r>
              <a:rPr lang="en-US" dirty="0"/>
              <a:t>Reg.No:212921104021</a:t>
            </a:r>
          </a:p>
        </p:txBody>
      </p:sp>
    </p:spTree>
    <p:extLst>
      <p:ext uri="{BB962C8B-B14F-4D97-AF65-F5344CB8AC3E}">
        <p14:creationId xmlns:p14="http://schemas.microsoft.com/office/powerpoint/2010/main" val="36189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6687-EF03-D5D9-B173-C766D89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9911-EAA8-9025-5A9A-8294CA86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earthquakes typically involves the analysis of seismic data, which can be quite complex. Below is a simplified example of how to perform basic earthquake detection using Python and a Python library called </a:t>
            </a:r>
            <a:r>
              <a:rPr lang="en-US" dirty="0" err="1"/>
              <a:t>ObsPy</a:t>
            </a:r>
            <a:r>
              <a:rPr lang="en-US" dirty="0"/>
              <a:t>, which is commonly used for seismological data analysis. You would need access to seismic data for this code to work.</a:t>
            </a:r>
          </a:p>
        </p:txBody>
      </p:sp>
    </p:spTree>
    <p:extLst>
      <p:ext uri="{BB962C8B-B14F-4D97-AF65-F5344CB8AC3E}">
        <p14:creationId xmlns:p14="http://schemas.microsoft.com/office/powerpoint/2010/main" val="40979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F1B-13F4-8A7C-2A65-43B5584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Earthquake detection model using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025-471A-7F44-5BEA-76CE2C04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Pip install </a:t>
            </a:r>
            <a:r>
              <a:rPr lang="en-US" sz="2000" dirty="0" err="1"/>
              <a:t>obspy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obspy</a:t>
            </a:r>
            <a:r>
              <a:rPr lang="en-US" sz="2000" dirty="0"/>
              <a:t> import read
from </a:t>
            </a:r>
            <a:r>
              <a:rPr lang="en-US" sz="2000" dirty="0" err="1"/>
              <a:t>obspy.signal.trigger</a:t>
            </a:r>
            <a:r>
              <a:rPr lang="en-US" sz="2000" dirty="0"/>
              <a:t> import </a:t>
            </a:r>
            <a:r>
              <a:rPr lang="en-US" sz="2000" dirty="0" err="1"/>
              <a:t>classic_sta_lta</a:t>
            </a:r>
            <a:r>
              <a:rPr lang="en-US" sz="2000" dirty="0"/>
              <a:t>
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
# Load seismic data (in </a:t>
            </a:r>
            <a:r>
              <a:rPr lang="en-US" sz="2000" dirty="0" err="1"/>
              <a:t>MiniSEED</a:t>
            </a:r>
            <a:r>
              <a:rPr lang="en-US" sz="2000" dirty="0"/>
              <a:t> format)
data = read(‘</a:t>
            </a:r>
            <a:r>
              <a:rPr lang="en-US" sz="2000" dirty="0" err="1"/>
              <a:t>your_seismic_data.mseed</a:t>
            </a:r>
            <a:r>
              <a:rPr lang="en-US" sz="2000" dirty="0"/>
              <a:t>’)
</a:t>
            </a:r>
          </a:p>
        </p:txBody>
      </p:sp>
    </p:spTree>
    <p:extLst>
      <p:ext uri="{BB962C8B-B14F-4D97-AF65-F5344CB8AC3E}">
        <p14:creationId xmlns:p14="http://schemas.microsoft.com/office/powerpoint/2010/main" val="40980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727-A135-42AD-E1F4-BA080A4E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6760-9125-BEEA-CB58-5349A5B3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
# Define the Short-Term Average to Long-Term Average (STA/LTA) parameters
</a:t>
            </a:r>
            <a:r>
              <a:rPr lang="en-US" sz="2000" dirty="0" err="1"/>
              <a:t>sta_lta_window</a:t>
            </a:r>
            <a:r>
              <a:rPr lang="en-US" sz="2000" dirty="0"/>
              <a:t> = 10  # Short-Term Window (seconds)
</a:t>
            </a:r>
            <a:r>
              <a:rPr lang="en-US" sz="2000" dirty="0" err="1"/>
              <a:t>sta_lta_ratio</a:t>
            </a:r>
            <a:r>
              <a:rPr lang="en-US" sz="2000" dirty="0"/>
              <a:t> = 5.0  # STA/LTA Ratio
# Initialize empty lists to store the triggers and trigger times
triggers = []
</a:t>
            </a:r>
            <a:r>
              <a:rPr lang="en-US" sz="2000" dirty="0" err="1"/>
              <a:t>trigger_times</a:t>
            </a:r>
            <a:r>
              <a:rPr lang="en-US" sz="2000" dirty="0"/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2863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962D-D5E3-AD23-7F30-D11F37AC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579-04A8-7CA5-0AAD-97C9324E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# Loop through each trace in the data
for trace in data:</a:t>
            </a:r>
          </a:p>
          <a:p>
            <a:r>
              <a:rPr lang="en-US" sz="4200" dirty="0"/>
              <a:t>  # Calculate the STA/LTA ratio
    </a:t>
            </a:r>
            <a:r>
              <a:rPr lang="en-US" sz="4200" dirty="0" err="1"/>
              <a:t>cft</a:t>
            </a:r>
            <a:r>
              <a:rPr lang="en-US" sz="4200" dirty="0"/>
              <a:t> = </a:t>
            </a:r>
            <a:r>
              <a:rPr lang="en-US" sz="4200" dirty="0" err="1"/>
              <a:t>classic_sta_lta</a:t>
            </a:r>
            <a:r>
              <a:rPr lang="en-US" sz="4200" dirty="0"/>
              <a:t>(</a:t>
            </a:r>
            <a:r>
              <a:rPr lang="en-US" sz="4200" dirty="0" err="1"/>
              <a:t>trace.data</a:t>
            </a:r>
            <a:r>
              <a:rPr lang="en-US" sz="4200" dirty="0"/>
              <a:t>, </a:t>
            </a:r>
            <a:r>
              <a:rPr lang="en-US" sz="4200" dirty="0" err="1"/>
              <a:t>int</a:t>
            </a:r>
            <a:r>
              <a:rPr lang="en-US" sz="4200" dirty="0"/>
              <a:t>(</a:t>
            </a:r>
            <a:r>
              <a:rPr lang="en-US" sz="4200" dirty="0" err="1"/>
              <a:t>sta_lta_window</a:t>
            </a:r>
            <a:r>
              <a:rPr lang="en-US" sz="4200" dirty="0"/>
              <a:t> * </a:t>
            </a:r>
            <a:r>
              <a:rPr lang="en-US" sz="4200" dirty="0" err="1"/>
              <a:t>trace.stats.sampling_rate</a:t>
            </a:r>
            <a:r>
              <a:rPr lang="en-US" sz="4200" dirty="0"/>
              <a:t>), </a:t>
            </a:r>
            <a:r>
              <a:rPr lang="en-US" sz="4200" dirty="0" err="1"/>
              <a:t>int</a:t>
            </a:r>
            <a:r>
              <a:rPr lang="en-US" sz="4200" dirty="0"/>
              <a:t>(</a:t>
            </a:r>
            <a:r>
              <a:rPr lang="en-US" sz="4200" dirty="0" err="1"/>
              <a:t>sta_lta_window</a:t>
            </a:r>
            <a:r>
              <a:rPr lang="en-US" sz="4200" dirty="0"/>
              <a:t> * 5 * </a:t>
            </a:r>
            <a:r>
              <a:rPr lang="en-US" sz="4200" dirty="0" err="1"/>
              <a:t>trace.stats.sampling_rate</a:t>
            </a:r>
            <a:r>
              <a:rPr lang="en-US" sz="4200" dirty="0"/>
              <a:t>))
# Evaluate the model
accuracy = </a:t>
            </a:r>
            <a:r>
              <a:rPr lang="en-US" sz="4200" dirty="0" err="1"/>
              <a:t>accuracy_score</a:t>
            </a:r>
            <a:r>
              <a:rPr lang="en-US" sz="4200" dirty="0"/>
              <a:t>(</a:t>
            </a:r>
            <a:r>
              <a:rPr lang="en-US" sz="4200" dirty="0" err="1"/>
              <a:t>y_test</a:t>
            </a:r>
            <a:r>
              <a:rPr lang="en-US" sz="4200" dirty="0"/>
              <a:t>, </a:t>
            </a:r>
            <a:r>
              <a:rPr lang="en-US" sz="4200" dirty="0" err="1"/>
              <a:t>y_pred</a:t>
            </a:r>
            <a:r>
              <a:rPr lang="en-US" sz="4200" dirty="0"/>
              <a:t>)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5715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18-B49C-41F8-703F-D91E0B7C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C06F-642A-033D-FEA5-47F6B66C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   # Define a threshold to detect earthquakes
    threshold = </a:t>
            </a:r>
            <a:r>
              <a:rPr lang="en-US" sz="2000" dirty="0" err="1"/>
              <a:t>sta_lta_ratio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8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C2EE-4FE7-D878-05C2-DF17F8FB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4CC-D8BB-4501-3FB2-4F6A0A74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code, we use </a:t>
            </a:r>
            <a:r>
              <a:rPr lang="en-US" dirty="0" err="1"/>
              <a:t>ObsPy</a:t>
            </a:r>
            <a:r>
              <a:rPr lang="en-US" dirty="0"/>
              <a:t> to read seismic data, calculate the Short-Term Average to Long-Term Average (STA/LTA) ratio, and detect triggers when this ratio exceeds a certain threshold. The triggers are plotted on the seismic data for visualization. For a production-level earthquake detection system, you would need a more sophisticated approach and access to a seismic data source.</a:t>
            </a:r>
          </a:p>
        </p:txBody>
      </p:sp>
    </p:spTree>
    <p:extLst>
      <p:ext uri="{BB962C8B-B14F-4D97-AF65-F5344CB8AC3E}">
        <p14:creationId xmlns:p14="http://schemas.microsoft.com/office/powerpoint/2010/main" val="299422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EARTH QUAKE DETECTION MODEL USING PYTHON</vt:lpstr>
      <vt:lpstr>PowerPoint Presentation</vt:lpstr>
      <vt:lpstr>Code for Earthquake detection model using python: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✨❤️</dc:creator>
  <cp:lastModifiedBy>Harini ✨❤️</cp:lastModifiedBy>
  <cp:revision>2</cp:revision>
  <dcterms:created xsi:type="dcterms:W3CDTF">2023-11-04T10:01:16Z</dcterms:created>
  <dcterms:modified xsi:type="dcterms:W3CDTF">2023-11-04T15:27:42Z</dcterms:modified>
</cp:coreProperties>
</file>