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5" r:id="rId10"/>
    <p:sldId id="264" r:id="rId11"/>
    <p:sldId id="266" r:id="rId12"/>
    <p:sldId id="267" r:id="rId13"/>
    <p:sldId id="270" r:id="rId14"/>
    <p:sldId id="271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E8DFC-009D-AB1F-4210-FB84FEE300DB}" v="870" dt="2024-11-29T18:36:10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svg"/><Relationship Id="rId1" Type="http://schemas.openxmlformats.org/officeDocument/2006/relationships/image" Target="../media/image11.png"/><Relationship Id="rId6" Type="http://schemas.openxmlformats.org/officeDocument/2006/relationships/image" Target="../media/image20.svg"/><Relationship Id="rId5" Type="http://schemas.openxmlformats.org/officeDocument/2006/relationships/image" Target="../media/image13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svg"/><Relationship Id="rId1" Type="http://schemas.openxmlformats.org/officeDocument/2006/relationships/image" Target="../media/image14.png"/><Relationship Id="rId6" Type="http://schemas.openxmlformats.org/officeDocument/2006/relationships/image" Target="../media/image26.svg"/><Relationship Id="rId5" Type="http://schemas.openxmlformats.org/officeDocument/2006/relationships/image" Target="../media/image16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29.svg"/><Relationship Id="rId1" Type="http://schemas.openxmlformats.org/officeDocument/2006/relationships/image" Target="../media/image18.png"/><Relationship Id="rId6" Type="http://schemas.openxmlformats.org/officeDocument/2006/relationships/image" Target="../media/image33.svg"/><Relationship Id="rId5" Type="http://schemas.openxmlformats.org/officeDocument/2006/relationships/image" Target="../media/image20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svg"/><Relationship Id="rId1" Type="http://schemas.openxmlformats.org/officeDocument/2006/relationships/image" Target="../media/image11.png"/><Relationship Id="rId6" Type="http://schemas.openxmlformats.org/officeDocument/2006/relationships/image" Target="../media/image20.svg"/><Relationship Id="rId5" Type="http://schemas.openxmlformats.org/officeDocument/2006/relationships/image" Target="../media/image13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svg"/><Relationship Id="rId1" Type="http://schemas.openxmlformats.org/officeDocument/2006/relationships/image" Target="../media/image14.png"/><Relationship Id="rId6" Type="http://schemas.openxmlformats.org/officeDocument/2006/relationships/image" Target="../media/image26.svg"/><Relationship Id="rId5" Type="http://schemas.openxmlformats.org/officeDocument/2006/relationships/image" Target="../media/image16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29.svg"/><Relationship Id="rId1" Type="http://schemas.openxmlformats.org/officeDocument/2006/relationships/image" Target="../media/image18.png"/><Relationship Id="rId6" Type="http://schemas.openxmlformats.org/officeDocument/2006/relationships/image" Target="../media/image33.svg"/><Relationship Id="rId5" Type="http://schemas.openxmlformats.org/officeDocument/2006/relationships/image" Target="../media/image20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309B94-1EA7-4AD2-97D8-B797D1A5A5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6761C4-1F5B-4B51-9310-307B58898401}">
      <dgm:prSet/>
      <dgm:spPr/>
      <dgm:t>
        <a:bodyPr/>
        <a:lstStyle/>
        <a:p>
          <a:r>
            <a:rPr lang="en-US"/>
            <a:t>Addressing the challenge of inconsistent health and diet tracking.</a:t>
          </a:r>
        </a:p>
      </dgm:t>
    </dgm:pt>
    <dgm:pt modelId="{BE3D32F0-1479-449B-A3A3-408E57F125B0}" type="parTrans" cxnId="{546F6E82-4AAA-4C9D-BCED-7EBBF6B74C29}">
      <dgm:prSet/>
      <dgm:spPr/>
      <dgm:t>
        <a:bodyPr/>
        <a:lstStyle/>
        <a:p>
          <a:endParaRPr lang="en-US"/>
        </a:p>
      </dgm:t>
    </dgm:pt>
    <dgm:pt modelId="{D8B16F6D-F4AD-482B-9FB3-14B46DCDFF83}" type="sibTrans" cxnId="{546F6E82-4AAA-4C9D-BCED-7EBBF6B74C29}">
      <dgm:prSet/>
      <dgm:spPr/>
      <dgm:t>
        <a:bodyPr/>
        <a:lstStyle/>
        <a:p>
          <a:endParaRPr lang="en-US"/>
        </a:p>
      </dgm:t>
    </dgm:pt>
    <dgm:pt modelId="{864CA185-5C00-44F5-8C66-BD20729406D3}">
      <dgm:prSet/>
      <dgm:spPr/>
      <dgm:t>
        <a:bodyPr/>
        <a:lstStyle/>
        <a:p>
          <a:r>
            <a:rPr lang="en-US"/>
            <a:t>Providing a user-friendly platform for real-time fitness and diet insights.</a:t>
          </a:r>
        </a:p>
      </dgm:t>
    </dgm:pt>
    <dgm:pt modelId="{4A28F123-9389-49EA-B073-E453E6136FE7}" type="parTrans" cxnId="{1B10BE88-D172-4BB5-B6DA-28E27E62613B}">
      <dgm:prSet/>
      <dgm:spPr/>
      <dgm:t>
        <a:bodyPr/>
        <a:lstStyle/>
        <a:p>
          <a:endParaRPr lang="en-US"/>
        </a:p>
      </dgm:t>
    </dgm:pt>
    <dgm:pt modelId="{A2EDEE79-7597-4191-87F0-1DD6DF4F1AEE}" type="sibTrans" cxnId="{1B10BE88-D172-4BB5-B6DA-28E27E62613B}">
      <dgm:prSet/>
      <dgm:spPr/>
      <dgm:t>
        <a:bodyPr/>
        <a:lstStyle/>
        <a:p>
          <a:endParaRPr lang="en-US"/>
        </a:p>
      </dgm:t>
    </dgm:pt>
    <dgm:pt modelId="{532A03CF-14E0-48D9-8F20-4EAD93E9520E}">
      <dgm:prSet/>
      <dgm:spPr/>
      <dgm:t>
        <a:bodyPr/>
        <a:lstStyle/>
        <a:p>
          <a:r>
            <a:rPr lang="en-US"/>
            <a:t>Leveraging AI for personalization.</a:t>
          </a:r>
        </a:p>
      </dgm:t>
    </dgm:pt>
    <dgm:pt modelId="{FFF26594-3E73-4144-912C-C06C32E8B3FB}" type="parTrans" cxnId="{ABF92670-9D08-4AD6-B83C-99AC83C5C4ED}">
      <dgm:prSet/>
      <dgm:spPr/>
      <dgm:t>
        <a:bodyPr/>
        <a:lstStyle/>
        <a:p>
          <a:endParaRPr lang="en-US"/>
        </a:p>
      </dgm:t>
    </dgm:pt>
    <dgm:pt modelId="{028C051B-337B-4490-A171-B9B8A78F7969}" type="sibTrans" cxnId="{ABF92670-9D08-4AD6-B83C-99AC83C5C4ED}">
      <dgm:prSet/>
      <dgm:spPr/>
      <dgm:t>
        <a:bodyPr/>
        <a:lstStyle/>
        <a:p>
          <a:endParaRPr lang="en-US"/>
        </a:p>
      </dgm:t>
    </dgm:pt>
    <dgm:pt modelId="{1733313C-1D7E-49F0-9904-39186222C3B2}" type="pres">
      <dgm:prSet presAssocID="{07309B94-1EA7-4AD2-97D8-B797D1A5A58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676CC1-622C-442E-B982-547604BA1158}" type="pres">
      <dgm:prSet presAssocID="{476761C4-1F5B-4B51-9310-307B58898401}" presName="compNode" presStyleCnt="0"/>
      <dgm:spPr/>
    </dgm:pt>
    <dgm:pt modelId="{206C1045-8479-49D1-BC5B-F4C23AEB3602}" type="pres">
      <dgm:prSet presAssocID="{476761C4-1F5B-4B51-9310-307B58898401}" presName="bgRect" presStyleLbl="bgShp" presStyleIdx="0" presStyleCnt="3"/>
      <dgm:spPr/>
    </dgm:pt>
    <dgm:pt modelId="{22C2714F-9655-4930-BB33-E9C40BBCBD29}" type="pres">
      <dgm:prSet presAssocID="{476761C4-1F5B-4B51-9310-307B58898401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B61949F7-A8F9-4D0A-8130-B68F5FFBDFF5}" type="pres">
      <dgm:prSet presAssocID="{476761C4-1F5B-4B51-9310-307B58898401}" presName="spaceRect" presStyleCnt="0"/>
      <dgm:spPr/>
    </dgm:pt>
    <dgm:pt modelId="{243D4A31-63BC-42D0-AD51-AB9492337C61}" type="pres">
      <dgm:prSet presAssocID="{476761C4-1F5B-4B51-9310-307B58898401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C01D04E-01A6-4762-A9F2-4012CFC90B35}" type="pres">
      <dgm:prSet presAssocID="{D8B16F6D-F4AD-482B-9FB3-14B46DCDFF83}" presName="sibTrans" presStyleCnt="0"/>
      <dgm:spPr/>
    </dgm:pt>
    <dgm:pt modelId="{EADF60BC-F178-4BAC-868A-FC43919F78CF}" type="pres">
      <dgm:prSet presAssocID="{864CA185-5C00-44F5-8C66-BD20729406D3}" presName="compNode" presStyleCnt="0"/>
      <dgm:spPr/>
    </dgm:pt>
    <dgm:pt modelId="{9D8DAEDE-AF2B-484E-97DB-DADFC19CED25}" type="pres">
      <dgm:prSet presAssocID="{864CA185-5C00-44F5-8C66-BD20729406D3}" presName="bgRect" presStyleLbl="bgShp" presStyleIdx="1" presStyleCnt="3"/>
      <dgm:spPr/>
    </dgm:pt>
    <dgm:pt modelId="{519AB69F-19C3-4079-BF89-5FFECDF2DB46}" type="pres">
      <dgm:prSet presAssocID="{864CA185-5C00-44F5-8C66-BD20729406D3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FE355EEC-46A0-46F0-B978-84FED3647E86}" type="pres">
      <dgm:prSet presAssocID="{864CA185-5C00-44F5-8C66-BD20729406D3}" presName="spaceRect" presStyleCnt="0"/>
      <dgm:spPr/>
    </dgm:pt>
    <dgm:pt modelId="{C819BCF1-6BB7-4D2F-9105-D8A66F0496D5}" type="pres">
      <dgm:prSet presAssocID="{864CA185-5C00-44F5-8C66-BD20729406D3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AE51FA9-D043-49D1-BE5D-6250AE4C072F}" type="pres">
      <dgm:prSet presAssocID="{A2EDEE79-7597-4191-87F0-1DD6DF4F1AEE}" presName="sibTrans" presStyleCnt="0"/>
      <dgm:spPr/>
    </dgm:pt>
    <dgm:pt modelId="{5377B178-8BEE-4247-89BF-765E850A7CFF}" type="pres">
      <dgm:prSet presAssocID="{532A03CF-14E0-48D9-8F20-4EAD93E9520E}" presName="compNode" presStyleCnt="0"/>
      <dgm:spPr/>
    </dgm:pt>
    <dgm:pt modelId="{56E64D3B-5B30-456C-AF2C-143F90065A8D}" type="pres">
      <dgm:prSet presAssocID="{532A03CF-14E0-48D9-8F20-4EAD93E9520E}" presName="bgRect" presStyleLbl="bgShp" presStyleIdx="2" presStyleCnt="3"/>
      <dgm:spPr/>
    </dgm:pt>
    <dgm:pt modelId="{B3A9947D-F5FB-46E2-84A2-137F94E65876}" type="pres">
      <dgm:prSet presAssocID="{532A03CF-14E0-48D9-8F20-4EAD93E9520E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324D66E-633A-4907-9D1E-326814789B20}" type="pres">
      <dgm:prSet presAssocID="{532A03CF-14E0-48D9-8F20-4EAD93E9520E}" presName="spaceRect" presStyleCnt="0"/>
      <dgm:spPr/>
    </dgm:pt>
    <dgm:pt modelId="{2B962319-563B-47CE-993F-56EAB67B82B1}" type="pres">
      <dgm:prSet presAssocID="{532A03CF-14E0-48D9-8F20-4EAD93E9520E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2F5CF51B-3E32-483E-8044-BF5CBB1FA45C}" type="presOf" srcId="{476761C4-1F5B-4B51-9310-307B58898401}" destId="{243D4A31-63BC-42D0-AD51-AB9492337C61}" srcOrd="0" destOrd="0" presId="urn:microsoft.com/office/officeart/2018/2/layout/IconVerticalSolidList"/>
    <dgm:cxn modelId="{ABF92670-9D08-4AD6-B83C-99AC83C5C4ED}" srcId="{07309B94-1EA7-4AD2-97D8-B797D1A5A580}" destId="{532A03CF-14E0-48D9-8F20-4EAD93E9520E}" srcOrd="2" destOrd="0" parTransId="{FFF26594-3E73-4144-912C-C06C32E8B3FB}" sibTransId="{028C051B-337B-4490-A171-B9B8A78F7969}"/>
    <dgm:cxn modelId="{44234654-4C78-46E0-B2D8-A48A885BCB4C}" type="presOf" srcId="{864CA185-5C00-44F5-8C66-BD20729406D3}" destId="{C819BCF1-6BB7-4D2F-9105-D8A66F0496D5}" srcOrd="0" destOrd="0" presId="urn:microsoft.com/office/officeart/2018/2/layout/IconVerticalSolidList"/>
    <dgm:cxn modelId="{18737476-E7CE-40D2-A3D8-781F7C213E0A}" type="presOf" srcId="{07309B94-1EA7-4AD2-97D8-B797D1A5A580}" destId="{1733313C-1D7E-49F0-9904-39186222C3B2}" srcOrd="0" destOrd="0" presId="urn:microsoft.com/office/officeart/2018/2/layout/IconVerticalSolidList"/>
    <dgm:cxn modelId="{546F6E82-4AAA-4C9D-BCED-7EBBF6B74C29}" srcId="{07309B94-1EA7-4AD2-97D8-B797D1A5A580}" destId="{476761C4-1F5B-4B51-9310-307B58898401}" srcOrd="0" destOrd="0" parTransId="{BE3D32F0-1479-449B-A3A3-408E57F125B0}" sibTransId="{D8B16F6D-F4AD-482B-9FB3-14B46DCDFF83}"/>
    <dgm:cxn modelId="{E15E4F40-D08F-4A67-95C5-4C77A005653A}" type="presOf" srcId="{532A03CF-14E0-48D9-8F20-4EAD93E9520E}" destId="{2B962319-563B-47CE-993F-56EAB67B82B1}" srcOrd="0" destOrd="0" presId="urn:microsoft.com/office/officeart/2018/2/layout/IconVerticalSolidList"/>
    <dgm:cxn modelId="{1B10BE88-D172-4BB5-B6DA-28E27E62613B}" srcId="{07309B94-1EA7-4AD2-97D8-B797D1A5A580}" destId="{864CA185-5C00-44F5-8C66-BD20729406D3}" srcOrd="1" destOrd="0" parTransId="{4A28F123-9389-49EA-B073-E453E6136FE7}" sibTransId="{A2EDEE79-7597-4191-87F0-1DD6DF4F1AEE}"/>
    <dgm:cxn modelId="{D37CA099-116E-49F4-B771-D2C9115CE840}" type="presParOf" srcId="{1733313C-1D7E-49F0-9904-39186222C3B2}" destId="{1C676CC1-622C-442E-B982-547604BA1158}" srcOrd="0" destOrd="0" presId="urn:microsoft.com/office/officeart/2018/2/layout/IconVerticalSolidList"/>
    <dgm:cxn modelId="{7C76DDD9-9804-400A-A15A-BF82CC1A277F}" type="presParOf" srcId="{1C676CC1-622C-442E-B982-547604BA1158}" destId="{206C1045-8479-49D1-BC5B-F4C23AEB3602}" srcOrd="0" destOrd="0" presId="urn:microsoft.com/office/officeart/2018/2/layout/IconVerticalSolidList"/>
    <dgm:cxn modelId="{25E42933-12AE-4E35-98A0-9D90224BE41A}" type="presParOf" srcId="{1C676CC1-622C-442E-B982-547604BA1158}" destId="{22C2714F-9655-4930-BB33-E9C40BBCBD29}" srcOrd="1" destOrd="0" presId="urn:microsoft.com/office/officeart/2018/2/layout/IconVerticalSolidList"/>
    <dgm:cxn modelId="{4AA183B1-89B1-4555-AD27-7AB275324431}" type="presParOf" srcId="{1C676CC1-622C-442E-B982-547604BA1158}" destId="{B61949F7-A8F9-4D0A-8130-B68F5FFBDFF5}" srcOrd="2" destOrd="0" presId="urn:microsoft.com/office/officeart/2018/2/layout/IconVerticalSolidList"/>
    <dgm:cxn modelId="{7A2EE7BE-CAAB-4BBF-9DDD-E7871ABE3D78}" type="presParOf" srcId="{1C676CC1-622C-442E-B982-547604BA1158}" destId="{243D4A31-63BC-42D0-AD51-AB9492337C61}" srcOrd="3" destOrd="0" presId="urn:microsoft.com/office/officeart/2018/2/layout/IconVerticalSolidList"/>
    <dgm:cxn modelId="{C2AEA4D2-90A2-482F-BBEC-BDD3B7A96299}" type="presParOf" srcId="{1733313C-1D7E-49F0-9904-39186222C3B2}" destId="{BC01D04E-01A6-4762-A9F2-4012CFC90B35}" srcOrd="1" destOrd="0" presId="urn:microsoft.com/office/officeart/2018/2/layout/IconVerticalSolidList"/>
    <dgm:cxn modelId="{58B542BD-6579-42EB-99E5-B2CC99898571}" type="presParOf" srcId="{1733313C-1D7E-49F0-9904-39186222C3B2}" destId="{EADF60BC-F178-4BAC-868A-FC43919F78CF}" srcOrd="2" destOrd="0" presId="urn:microsoft.com/office/officeart/2018/2/layout/IconVerticalSolidList"/>
    <dgm:cxn modelId="{88042323-6CFB-45A9-ADD5-FE5AAE18689C}" type="presParOf" srcId="{EADF60BC-F178-4BAC-868A-FC43919F78CF}" destId="{9D8DAEDE-AF2B-484E-97DB-DADFC19CED25}" srcOrd="0" destOrd="0" presId="urn:microsoft.com/office/officeart/2018/2/layout/IconVerticalSolidList"/>
    <dgm:cxn modelId="{0082F891-9783-4513-A676-E04EF3129280}" type="presParOf" srcId="{EADF60BC-F178-4BAC-868A-FC43919F78CF}" destId="{519AB69F-19C3-4079-BF89-5FFECDF2DB46}" srcOrd="1" destOrd="0" presId="urn:microsoft.com/office/officeart/2018/2/layout/IconVerticalSolidList"/>
    <dgm:cxn modelId="{FA263C41-ACDA-453F-A9CF-119412EE3F50}" type="presParOf" srcId="{EADF60BC-F178-4BAC-868A-FC43919F78CF}" destId="{FE355EEC-46A0-46F0-B978-84FED3647E86}" srcOrd="2" destOrd="0" presId="urn:microsoft.com/office/officeart/2018/2/layout/IconVerticalSolidList"/>
    <dgm:cxn modelId="{C516DCCE-66F5-488F-A796-262AB79AB0B5}" type="presParOf" srcId="{EADF60BC-F178-4BAC-868A-FC43919F78CF}" destId="{C819BCF1-6BB7-4D2F-9105-D8A66F0496D5}" srcOrd="3" destOrd="0" presId="urn:microsoft.com/office/officeart/2018/2/layout/IconVerticalSolidList"/>
    <dgm:cxn modelId="{CDC25FD3-BF42-4C01-83E0-5E9B9665679E}" type="presParOf" srcId="{1733313C-1D7E-49F0-9904-39186222C3B2}" destId="{5AE51FA9-D043-49D1-BE5D-6250AE4C072F}" srcOrd="3" destOrd="0" presId="urn:microsoft.com/office/officeart/2018/2/layout/IconVerticalSolidList"/>
    <dgm:cxn modelId="{4F2E33BE-3163-48A9-8748-38BC247D3730}" type="presParOf" srcId="{1733313C-1D7E-49F0-9904-39186222C3B2}" destId="{5377B178-8BEE-4247-89BF-765E850A7CFF}" srcOrd="4" destOrd="0" presId="urn:microsoft.com/office/officeart/2018/2/layout/IconVerticalSolidList"/>
    <dgm:cxn modelId="{39844887-BB76-4BFB-B83A-F26CACAED42C}" type="presParOf" srcId="{5377B178-8BEE-4247-89BF-765E850A7CFF}" destId="{56E64D3B-5B30-456C-AF2C-143F90065A8D}" srcOrd="0" destOrd="0" presId="urn:microsoft.com/office/officeart/2018/2/layout/IconVerticalSolidList"/>
    <dgm:cxn modelId="{43AA4FAA-7C9C-4710-9CB9-9AE363268D52}" type="presParOf" srcId="{5377B178-8BEE-4247-89BF-765E850A7CFF}" destId="{B3A9947D-F5FB-46E2-84A2-137F94E65876}" srcOrd="1" destOrd="0" presId="urn:microsoft.com/office/officeart/2018/2/layout/IconVerticalSolidList"/>
    <dgm:cxn modelId="{21F58812-749C-4CFF-A091-C8E1D65128F3}" type="presParOf" srcId="{5377B178-8BEE-4247-89BF-765E850A7CFF}" destId="{A324D66E-633A-4907-9D1E-326814789B20}" srcOrd="2" destOrd="0" presId="urn:microsoft.com/office/officeart/2018/2/layout/IconVerticalSolidList"/>
    <dgm:cxn modelId="{F3E0D34D-66B4-49E4-8C7A-F80B1ECC7507}" type="presParOf" srcId="{5377B178-8BEE-4247-89BF-765E850A7CFF}" destId="{2B962319-563B-47CE-993F-56EAB67B82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E71065-9D24-4F6C-8559-A7690E536A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E616279-4F6B-4331-A376-41EE00BA70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Interactive Dashboards: React components render a personalized dashboard displaying key fitness metrics and AI-driven recommendations in an organized layout.</a:t>
          </a:r>
        </a:p>
      </dgm:t>
    </dgm:pt>
    <dgm:pt modelId="{0D030A5B-CB38-4986-A123-6FC76881B839}" type="parTrans" cxnId="{90A3D6E2-0B4B-4377-BC47-E38E4AE293A7}">
      <dgm:prSet/>
      <dgm:spPr/>
      <dgm:t>
        <a:bodyPr/>
        <a:lstStyle/>
        <a:p>
          <a:endParaRPr lang="en-US"/>
        </a:p>
      </dgm:t>
    </dgm:pt>
    <dgm:pt modelId="{D24B2877-8EDC-4A62-A77D-9CA1CD6067FB}" type="sibTrans" cxnId="{90A3D6E2-0B4B-4377-BC47-E38E4AE293A7}">
      <dgm:prSet/>
      <dgm:spPr/>
      <dgm:t>
        <a:bodyPr/>
        <a:lstStyle/>
        <a:p>
          <a:endParaRPr lang="en-US"/>
        </a:p>
      </dgm:t>
    </dgm:pt>
    <dgm:pt modelId="{3FF0E0D9-AC4C-49CA-81AC-3454924DC0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Graphs Showing Progress Trends: Dynamic graph components visualize user fitness progress over time, offering insights into trends and goal achievements.</a:t>
          </a:r>
        </a:p>
      </dgm:t>
    </dgm:pt>
    <dgm:pt modelId="{7CDC7F10-BDB9-4952-BB32-964E79BD2E7B}" type="parTrans" cxnId="{F4BCE73A-463B-4E31-A829-40837C356875}">
      <dgm:prSet/>
      <dgm:spPr/>
      <dgm:t>
        <a:bodyPr/>
        <a:lstStyle/>
        <a:p>
          <a:endParaRPr lang="en-US"/>
        </a:p>
      </dgm:t>
    </dgm:pt>
    <dgm:pt modelId="{11D610BD-EBD3-4FF2-8358-ECE06FF2F415}" type="sibTrans" cxnId="{F4BCE73A-463B-4E31-A829-40837C356875}">
      <dgm:prSet/>
      <dgm:spPr/>
      <dgm:t>
        <a:bodyPr/>
        <a:lstStyle/>
        <a:p>
          <a:endParaRPr lang="en-US"/>
        </a:p>
      </dgm:t>
    </dgm:pt>
    <dgm:pt modelId="{46CEE8EC-513B-42A7-AD7C-59DEF5BCD8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Input Forms for Fitness Data: User-friendly forms allow seamless entry of fitness activities and dietary habits, ensuring accurate data collection for analysis.</a:t>
          </a:r>
        </a:p>
      </dgm:t>
    </dgm:pt>
    <dgm:pt modelId="{27489EE5-C312-497D-BED1-E48719792F24}" type="parTrans" cxnId="{151163F9-B833-4434-8BD4-5434F7B8B8AA}">
      <dgm:prSet/>
      <dgm:spPr/>
      <dgm:t>
        <a:bodyPr/>
        <a:lstStyle/>
        <a:p>
          <a:endParaRPr lang="en-US"/>
        </a:p>
      </dgm:t>
    </dgm:pt>
    <dgm:pt modelId="{05E36B0C-7ED7-4DC1-9571-8E8EB6EC70E5}" type="sibTrans" cxnId="{151163F9-B833-4434-8BD4-5434F7B8B8AA}">
      <dgm:prSet/>
      <dgm:spPr/>
      <dgm:t>
        <a:bodyPr/>
        <a:lstStyle/>
        <a:p>
          <a:endParaRPr lang="en-US"/>
        </a:p>
      </dgm:t>
    </dgm:pt>
    <dgm:pt modelId="{1AFCD0CE-F86D-4C97-AB73-6A1A2F1A4DD4}" type="pres">
      <dgm:prSet presAssocID="{97E71065-9D24-4F6C-8559-A7690E536A5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1C6C54-AE1A-4733-89B5-E2C4014722E7}" type="pres">
      <dgm:prSet presAssocID="{0E616279-4F6B-4331-A376-41EE00BA7060}" presName="compNode" presStyleCnt="0"/>
      <dgm:spPr/>
    </dgm:pt>
    <dgm:pt modelId="{51B71270-A255-487B-B5DD-55119570FD7C}" type="pres">
      <dgm:prSet presAssocID="{0E616279-4F6B-4331-A376-41EE00BA7060}" presName="bgRect" presStyleLbl="bgShp" presStyleIdx="0" presStyleCnt="3"/>
      <dgm:spPr/>
    </dgm:pt>
    <dgm:pt modelId="{F88232EF-1D28-42F7-A800-A25D36090049}" type="pres">
      <dgm:prSet presAssocID="{0E616279-4F6B-4331-A376-41EE00BA70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5888CDF-5FE9-474F-B7CF-A66DD8DE7CA3}" type="pres">
      <dgm:prSet presAssocID="{0E616279-4F6B-4331-A376-41EE00BA7060}" presName="spaceRect" presStyleCnt="0"/>
      <dgm:spPr/>
    </dgm:pt>
    <dgm:pt modelId="{3A509F7F-B3D4-4085-9D25-DC96B6A3BD12}" type="pres">
      <dgm:prSet presAssocID="{0E616279-4F6B-4331-A376-41EE00BA7060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284AAA1-18F6-4F40-A0EB-989BC5C65307}" type="pres">
      <dgm:prSet presAssocID="{D24B2877-8EDC-4A62-A77D-9CA1CD6067FB}" presName="sibTrans" presStyleCnt="0"/>
      <dgm:spPr/>
    </dgm:pt>
    <dgm:pt modelId="{90044C48-1964-48C9-AD4B-0F338648C6C8}" type="pres">
      <dgm:prSet presAssocID="{3FF0E0D9-AC4C-49CA-81AC-3454924DC0E1}" presName="compNode" presStyleCnt="0"/>
      <dgm:spPr/>
    </dgm:pt>
    <dgm:pt modelId="{203D4067-BAE7-46DE-85DC-2870A6B3D82E}" type="pres">
      <dgm:prSet presAssocID="{3FF0E0D9-AC4C-49CA-81AC-3454924DC0E1}" presName="bgRect" presStyleLbl="bgShp" presStyleIdx="1" presStyleCnt="3"/>
      <dgm:spPr/>
    </dgm:pt>
    <dgm:pt modelId="{5CA06CC2-D144-40DB-9501-C6735BA08B4B}" type="pres">
      <dgm:prSet presAssocID="{3FF0E0D9-AC4C-49CA-81AC-3454924DC0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0D72CF0-D76E-484E-AA48-389445A97DD2}" type="pres">
      <dgm:prSet presAssocID="{3FF0E0D9-AC4C-49CA-81AC-3454924DC0E1}" presName="spaceRect" presStyleCnt="0"/>
      <dgm:spPr/>
    </dgm:pt>
    <dgm:pt modelId="{7645E0BD-646B-4865-B2FD-EAA15D7C3D33}" type="pres">
      <dgm:prSet presAssocID="{3FF0E0D9-AC4C-49CA-81AC-3454924DC0E1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2077B08-082D-4894-A493-8EE3376F294A}" type="pres">
      <dgm:prSet presAssocID="{11D610BD-EBD3-4FF2-8358-ECE06FF2F415}" presName="sibTrans" presStyleCnt="0"/>
      <dgm:spPr/>
    </dgm:pt>
    <dgm:pt modelId="{34BB9A1E-C491-4502-85CA-5B1A1DA27F73}" type="pres">
      <dgm:prSet presAssocID="{46CEE8EC-513B-42A7-AD7C-59DEF5BCD819}" presName="compNode" presStyleCnt="0"/>
      <dgm:spPr/>
    </dgm:pt>
    <dgm:pt modelId="{44AF6FBE-A5F0-45FE-A9D5-947FD59C9187}" type="pres">
      <dgm:prSet presAssocID="{46CEE8EC-513B-42A7-AD7C-59DEF5BCD819}" presName="bgRect" presStyleLbl="bgShp" presStyleIdx="2" presStyleCnt="3"/>
      <dgm:spPr/>
    </dgm:pt>
    <dgm:pt modelId="{0790AAC9-4F47-44D0-A2AB-09FC7716BA08}" type="pres">
      <dgm:prSet presAssocID="{46CEE8EC-513B-42A7-AD7C-59DEF5BCD819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B2551C4-6822-44F1-930C-6E305BA0F632}" type="pres">
      <dgm:prSet presAssocID="{46CEE8EC-513B-42A7-AD7C-59DEF5BCD819}" presName="spaceRect" presStyleCnt="0"/>
      <dgm:spPr/>
    </dgm:pt>
    <dgm:pt modelId="{945C329C-F8D9-48A2-9DA7-F6556C0E8F40}" type="pres">
      <dgm:prSet presAssocID="{46CEE8EC-513B-42A7-AD7C-59DEF5BCD819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E5F80FA-2B25-4738-8BE1-9C5587E9FBE4}" type="presOf" srcId="{3FF0E0D9-AC4C-49CA-81AC-3454924DC0E1}" destId="{7645E0BD-646B-4865-B2FD-EAA15D7C3D33}" srcOrd="0" destOrd="0" presId="urn:microsoft.com/office/officeart/2018/2/layout/IconVerticalSolidList"/>
    <dgm:cxn modelId="{7C710961-E00F-491F-9754-1C36B9F5E070}" type="presOf" srcId="{0E616279-4F6B-4331-A376-41EE00BA7060}" destId="{3A509F7F-B3D4-4085-9D25-DC96B6A3BD12}" srcOrd="0" destOrd="0" presId="urn:microsoft.com/office/officeart/2018/2/layout/IconVerticalSolidList"/>
    <dgm:cxn modelId="{45420B19-84A6-4B78-97B7-6DFDFAB6E5D2}" type="presOf" srcId="{46CEE8EC-513B-42A7-AD7C-59DEF5BCD819}" destId="{945C329C-F8D9-48A2-9DA7-F6556C0E8F40}" srcOrd="0" destOrd="0" presId="urn:microsoft.com/office/officeart/2018/2/layout/IconVerticalSolidList"/>
    <dgm:cxn modelId="{90A3D6E2-0B4B-4377-BC47-E38E4AE293A7}" srcId="{97E71065-9D24-4F6C-8559-A7690E536A5C}" destId="{0E616279-4F6B-4331-A376-41EE00BA7060}" srcOrd="0" destOrd="0" parTransId="{0D030A5B-CB38-4986-A123-6FC76881B839}" sibTransId="{D24B2877-8EDC-4A62-A77D-9CA1CD6067FB}"/>
    <dgm:cxn modelId="{F4BCE73A-463B-4E31-A829-40837C356875}" srcId="{97E71065-9D24-4F6C-8559-A7690E536A5C}" destId="{3FF0E0D9-AC4C-49CA-81AC-3454924DC0E1}" srcOrd="1" destOrd="0" parTransId="{7CDC7F10-BDB9-4952-BB32-964E79BD2E7B}" sibTransId="{11D610BD-EBD3-4FF2-8358-ECE06FF2F415}"/>
    <dgm:cxn modelId="{D54D438E-FF63-4514-8B72-DC7071C5FC75}" type="presOf" srcId="{97E71065-9D24-4F6C-8559-A7690E536A5C}" destId="{1AFCD0CE-F86D-4C97-AB73-6A1A2F1A4DD4}" srcOrd="0" destOrd="0" presId="urn:microsoft.com/office/officeart/2018/2/layout/IconVerticalSolidList"/>
    <dgm:cxn modelId="{151163F9-B833-4434-8BD4-5434F7B8B8AA}" srcId="{97E71065-9D24-4F6C-8559-A7690E536A5C}" destId="{46CEE8EC-513B-42A7-AD7C-59DEF5BCD819}" srcOrd="2" destOrd="0" parTransId="{27489EE5-C312-497D-BED1-E48719792F24}" sibTransId="{05E36B0C-7ED7-4DC1-9571-8E8EB6EC70E5}"/>
    <dgm:cxn modelId="{ABA9BB25-8174-465F-A7CC-3BFF960908F9}" type="presParOf" srcId="{1AFCD0CE-F86D-4C97-AB73-6A1A2F1A4DD4}" destId="{921C6C54-AE1A-4733-89B5-E2C4014722E7}" srcOrd="0" destOrd="0" presId="urn:microsoft.com/office/officeart/2018/2/layout/IconVerticalSolidList"/>
    <dgm:cxn modelId="{0B49B247-9A0E-4207-9531-650753F106D1}" type="presParOf" srcId="{921C6C54-AE1A-4733-89B5-E2C4014722E7}" destId="{51B71270-A255-487B-B5DD-55119570FD7C}" srcOrd="0" destOrd="0" presId="urn:microsoft.com/office/officeart/2018/2/layout/IconVerticalSolidList"/>
    <dgm:cxn modelId="{C8485A0A-3F5E-40DC-8C43-0482C7639820}" type="presParOf" srcId="{921C6C54-AE1A-4733-89B5-E2C4014722E7}" destId="{F88232EF-1D28-42F7-A800-A25D36090049}" srcOrd="1" destOrd="0" presId="urn:microsoft.com/office/officeart/2018/2/layout/IconVerticalSolidList"/>
    <dgm:cxn modelId="{96729584-B9B4-4835-94E4-04576B534F5A}" type="presParOf" srcId="{921C6C54-AE1A-4733-89B5-E2C4014722E7}" destId="{D5888CDF-5FE9-474F-B7CF-A66DD8DE7CA3}" srcOrd="2" destOrd="0" presId="urn:microsoft.com/office/officeart/2018/2/layout/IconVerticalSolidList"/>
    <dgm:cxn modelId="{20CA918F-3A3A-47E3-ADE6-5B618438265E}" type="presParOf" srcId="{921C6C54-AE1A-4733-89B5-E2C4014722E7}" destId="{3A509F7F-B3D4-4085-9D25-DC96B6A3BD12}" srcOrd="3" destOrd="0" presId="urn:microsoft.com/office/officeart/2018/2/layout/IconVerticalSolidList"/>
    <dgm:cxn modelId="{DD99FA7C-7242-4562-B091-B1D7C8A39861}" type="presParOf" srcId="{1AFCD0CE-F86D-4C97-AB73-6A1A2F1A4DD4}" destId="{9284AAA1-18F6-4F40-A0EB-989BC5C65307}" srcOrd="1" destOrd="0" presId="urn:microsoft.com/office/officeart/2018/2/layout/IconVerticalSolidList"/>
    <dgm:cxn modelId="{1A42C2A5-6132-4AB0-8192-A9C88F05DAE3}" type="presParOf" srcId="{1AFCD0CE-F86D-4C97-AB73-6A1A2F1A4DD4}" destId="{90044C48-1964-48C9-AD4B-0F338648C6C8}" srcOrd="2" destOrd="0" presId="urn:microsoft.com/office/officeart/2018/2/layout/IconVerticalSolidList"/>
    <dgm:cxn modelId="{B2D0F162-45A3-4F23-95EE-3BFB1DB246A0}" type="presParOf" srcId="{90044C48-1964-48C9-AD4B-0F338648C6C8}" destId="{203D4067-BAE7-46DE-85DC-2870A6B3D82E}" srcOrd="0" destOrd="0" presId="urn:microsoft.com/office/officeart/2018/2/layout/IconVerticalSolidList"/>
    <dgm:cxn modelId="{71B6D964-C4E7-4D92-BA85-AB52F42EBC49}" type="presParOf" srcId="{90044C48-1964-48C9-AD4B-0F338648C6C8}" destId="{5CA06CC2-D144-40DB-9501-C6735BA08B4B}" srcOrd="1" destOrd="0" presId="urn:microsoft.com/office/officeart/2018/2/layout/IconVerticalSolidList"/>
    <dgm:cxn modelId="{6722968E-2A1D-46A0-85B7-11D27E7D5BF4}" type="presParOf" srcId="{90044C48-1964-48C9-AD4B-0F338648C6C8}" destId="{00D72CF0-D76E-484E-AA48-389445A97DD2}" srcOrd="2" destOrd="0" presId="urn:microsoft.com/office/officeart/2018/2/layout/IconVerticalSolidList"/>
    <dgm:cxn modelId="{818BDE38-39A3-407F-BC04-FE174AC61145}" type="presParOf" srcId="{90044C48-1964-48C9-AD4B-0F338648C6C8}" destId="{7645E0BD-646B-4865-B2FD-EAA15D7C3D33}" srcOrd="3" destOrd="0" presId="urn:microsoft.com/office/officeart/2018/2/layout/IconVerticalSolidList"/>
    <dgm:cxn modelId="{4ACE8ADE-E5E5-4792-8E21-E762EBBD69B7}" type="presParOf" srcId="{1AFCD0CE-F86D-4C97-AB73-6A1A2F1A4DD4}" destId="{12077B08-082D-4894-A493-8EE3376F294A}" srcOrd="3" destOrd="0" presId="urn:microsoft.com/office/officeart/2018/2/layout/IconVerticalSolidList"/>
    <dgm:cxn modelId="{880C9A22-28B8-446F-90AE-5C3A9BD2B4D1}" type="presParOf" srcId="{1AFCD0CE-F86D-4C97-AB73-6A1A2F1A4DD4}" destId="{34BB9A1E-C491-4502-85CA-5B1A1DA27F73}" srcOrd="4" destOrd="0" presId="urn:microsoft.com/office/officeart/2018/2/layout/IconVerticalSolidList"/>
    <dgm:cxn modelId="{CF1B781B-FED3-441D-9144-58915D59B2D8}" type="presParOf" srcId="{34BB9A1E-C491-4502-85CA-5B1A1DA27F73}" destId="{44AF6FBE-A5F0-45FE-A9D5-947FD59C9187}" srcOrd="0" destOrd="0" presId="urn:microsoft.com/office/officeart/2018/2/layout/IconVerticalSolidList"/>
    <dgm:cxn modelId="{84FBE1BD-D67E-4375-93CD-1150326F8469}" type="presParOf" srcId="{34BB9A1E-C491-4502-85CA-5B1A1DA27F73}" destId="{0790AAC9-4F47-44D0-A2AB-09FC7716BA08}" srcOrd="1" destOrd="0" presId="urn:microsoft.com/office/officeart/2018/2/layout/IconVerticalSolidList"/>
    <dgm:cxn modelId="{6F94B1AB-173F-4167-B408-72C4352B77F3}" type="presParOf" srcId="{34BB9A1E-C491-4502-85CA-5B1A1DA27F73}" destId="{6B2551C4-6822-44F1-930C-6E305BA0F632}" srcOrd="2" destOrd="0" presId="urn:microsoft.com/office/officeart/2018/2/layout/IconVerticalSolidList"/>
    <dgm:cxn modelId="{3B1A50AB-E4FA-47FC-9EEE-87C610E2429A}" type="presParOf" srcId="{34BB9A1E-C491-4502-85CA-5B1A1DA27F73}" destId="{945C329C-F8D9-48A2-9DA7-F6556C0E8F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3A9115-18BB-4947-96F0-9B8E777FC02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8C99DA-1DF4-4D83-9087-C385C8944F43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User Data Retrieval: API endpoints fetch user-specific data like profiles, activity logs, and preferences from MongoDB to personalize the app experience.</a:t>
          </a:r>
        </a:p>
      </dgm:t>
    </dgm:pt>
    <dgm:pt modelId="{0B941427-794F-4192-914A-211D60093F54}" type="parTrans" cxnId="{102B68D3-EC19-44BE-A054-BC7DE0DD935D}">
      <dgm:prSet/>
      <dgm:spPr/>
      <dgm:t>
        <a:bodyPr/>
        <a:lstStyle/>
        <a:p>
          <a:endParaRPr lang="en-US"/>
        </a:p>
      </dgm:t>
    </dgm:pt>
    <dgm:pt modelId="{5D9E9BAB-A32E-45CC-AB82-5D6DC0920ED2}" type="sibTrans" cxnId="{102B68D3-EC19-44BE-A054-BC7DE0DD935D}">
      <dgm:prSet/>
      <dgm:spPr/>
      <dgm:t>
        <a:bodyPr/>
        <a:lstStyle/>
        <a:p>
          <a:endParaRPr lang="en-US"/>
        </a:p>
      </dgm:t>
    </dgm:pt>
    <dgm:pt modelId="{042A955D-0A69-4F0D-8692-67922B385F47}">
      <dgm:prSet/>
      <dgm:spPr/>
      <dgm:t>
        <a:bodyPr/>
        <a:lstStyle/>
        <a:p>
          <a:r>
            <a:rPr lang="en-US" smtClean="0">
              <a:latin typeface="Times New Roman"/>
              <a:cs typeface="Times New Roman"/>
            </a:rPr>
            <a:t>Diet </a:t>
          </a:r>
          <a:r>
            <a:rPr lang="en-US" dirty="0">
              <a:latin typeface="Times New Roman"/>
              <a:cs typeface="Times New Roman"/>
            </a:rPr>
            <a:t>Recommendations: Backend logic processes user data and integrates with AI models to generate tailored dietary suggestions delivered via API responses.</a:t>
          </a:r>
        </a:p>
      </dgm:t>
    </dgm:pt>
    <dgm:pt modelId="{79B7DA13-17B5-455D-9BA4-3C7730B72F12}" type="parTrans" cxnId="{0D40EA82-8801-4B1C-ABF3-706860C4D4B1}">
      <dgm:prSet/>
      <dgm:spPr/>
      <dgm:t>
        <a:bodyPr/>
        <a:lstStyle/>
        <a:p>
          <a:endParaRPr lang="en-US"/>
        </a:p>
      </dgm:t>
    </dgm:pt>
    <dgm:pt modelId="{B7339239-D730-486A-9A59-0E8C3D2ADC82}" type="sibTrans" cxnId="{0D40EA82-8801-4B1C-ABF3-706860C4D4B1}">
      <dgm:prSet/>
      <dgm:spPr/>
      <dgm:t>
        <a:bodyPr/>
        <a:lstStyle/>
        <a:p>
          <a:endParaRPr lang="en-US"/>
        </a:p>
      </dgm:t>
    </dgm:pt>
    <dgm:pt modelId="{EC9D84F1-F09A-48A1-9C30-99BEF2282367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Storing and Fetching Fitness Activity Logs: APIs enable the backend to securely save user activity data and retrieve it for displaying progress trends and visualizations on the dashboard.</a:t>
          </a:r>
        </a:p>
      </dgm:t>
    </dgm:pt>
    <dgm:pt modelId="{00129CBB-24E5-47A0-AD14-54AEB4F53C18}" type="parTrans" cxnId="{10E02C6D-7139-4D5F-A684-05CCE47E8C83}">
      <dgm:prSet/>
      <dgm:spPr/>
      <dgm:t>
        <a:bodyPr/>
        <a:lstStyle/>
        <a:p>
          <a:endParaRPr lang="en-US"/>
        </a:p>
      </dgm:t>
    </dgm:pt>
    <dgm:pt modelId="{2F03095E-2390-4191-9B1C-4CC1C15756B7}" type="sibTrans" cxnId="{10E02C6D-7139-4D5F-A684-05CCE47E8C83}">
      <dgm:prSet/>
      <dgm:spPr/>
      <dgm:t>
        <a:bodyPr/>
        <a:lstStyle/>
        <a:p>
          <a:endParaRPr lang="en-US"/>
        </a:p>
      </dgm:t>
    </dgm:pt>
    <dgm:pt modelId="{5B467677-28BC-4C1C-A723-FD8D07AFE7A2}" type="pres">
      <dgm:prSet presAssocID="{903A9115-18BB-4947-96F0-9B8E777FC02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334095-FCA2-4694-B64B-AEC1F12A1481}" type="pres">
      <dgm:prSet presAssocID="{BC8C99DA-1DF4-4D83-9087-C385C8944F43}" presName="compNode" presStyleCnt="0"/>
      <dgm:spPr/>
    </dgm:pt>
    <dgm:pt modelId="{F30DFB5A-5DF0-4864-BE8F-2DCE3275196E}" type="pres">
      <dgm:prSet presAssocID="{BC8C99DA-1DF4-4D83-9087-C385C8944F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B5109CD-A27D-4B78-AB1D-397DB669F36B}" type="pres">
      <dgm:prSet presAssocID="{BC8C99DA-1DF4-4D83-9087-C385C8944F43}" presName="spaceRect" presStyleCnt="0"/>
      <dgm:spPr/>
    </dgm:pt>
    <dgm:pt modelId="{EEA037F7-57C8-427A-AC3F-65E89DD35F7E}" type="pres">
      <dgm:prSet presAssocID="{BC8C99DA-1DF4-4D83-9087-C385C8944F43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70DE7B7-2F7C-442E-BAA3-7F5EF28FA9BF}" type="pres">
      <dgm:prSet presAssocID="{5D9E9BAB-A32E-45CC-AB82-5D6DC0920ED2}" presName="sibTrans" presStyleCnt="0"/>
      <dgm:spPr/>
    </dgm:pt>
    <dgm:pt modelId="{3E9B8457-F63D-4639-B1C7-FE5B43E84B3A}" type="pres">
      <dgm:prSet presAssocID="{042A955D-0A69-4F0D-8692-67922B385F47}" presName="compNode" presStyleCnt="0"/>
      <dgm:spPr/>
    </dgm:pt>
    <dgm:pt modelId="{DD76A3B1-6BCB-4F86-822F-3D9271BD176A}" type="pres">
      <dgm:prSet presAssocID="{042A955D-0A69-4F0D-8692-67922B385F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BE9FE8F-8B76-403B-BFAF-BEADED416871}" type="pres">
      <dgm:prSet presAssocID="{042A955D-0A69-4F0D-8692-67922B385F47}" presName="spaceRect" presStyleCnt="0"/>
      <dgm:spPr/>
    </dgm:pt>
    <dgm:pt modelId="{14B99BE2-742C-471A-8B5A-BEA2E1BD1CE6}" type="pres">
      <dgm:prSet presAssocID="{042A955D-0A69-4F0D-8692-67922B385F47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6875390-4A39-4602-B73F-85C030625EA8}" type="pres">
      <dgm:prSet presAssocID="{B7339239-D730-486A-9A59-0E8C3D2ADC82}" presName="sibTrans" presStyleCnt="0"/>
      <dgm:spPr/>
    </dgm:pt>
    <dgm:pt modelId="{B9527EFB-B8FD-4C44-9935-9B8FADFD0994}" type="pres">
      <dgm:prSet presAssocID="{EC9D84F1-F09A-48A1-9C30-99BEF2282367}" presName="compNode" presStyleCnt="0"/>
      <dgm:spPr/>
    </dgm:pt>
    <dgm:pt modelId="{91770362-5C49-41F5-8AE0-DDAB376FFCBF}" type="pres">
      <dgm:prSet presAssocID="{EC9D84F1-F09A-48A1-9C30-99BEF2282367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B41707E-7FDB-4E48-AA16-80408DB6EC88}" type="pres">
      <dgm:prSet presAssocID="{EC9D84F1-F09A-48A1-9C30-99BEF2282367}" presName="spaceRect" presStyleCnt="0"/>
      <dgm:spPr/>
    </dgm:pt>
    <dgm:pt modelId="{B0213992-CDB4-435B-B804-BCD3E0FFE463}" type="pres">
      <dgm:prSet presAssocID="{EC9D84F1-F09A-48A1-9C30-99BEF2282367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2B68D3-EC19-44BE-A054-BC7DE0DD935D}" srcId="{903A9115-18BB-4947-96F0-9B8E777FC028}" destId="{BC8C99DA-1DF4-4D83-9087-C385C8944F43}" srcOrd="0" destOrd="0" parTransId="{0B941427-794F-4192-914A-211D60093F54}" sibTransId="{5D9E9BAB-A32E-45CC-AB82-5D6DC0920ED2}"/>
    <dgm:cxn modelId="{155147A2-6FD6-4986-910E-46B2D9698F3B}" type="presOf" srcId="{903A9115-18BB-4947-96F0-9B8E777FC028}" destId="{5B467677-28BC-4C1C-A723-FD8D07AFE7A2}" srcOrd="0" destOrd="0" presId="urn:microsoft.com/office/officeart/2018/2/layout/IconLabelList"/>
    <dgm:cxn modelId="{E3E51151-DDC0-4794-8B1A-642EEAF7CE84}" type="presOf" srcId="{042A955D-0A69-4F0D-8692-67922B385F47}" destId="{14B99BE2-742C-471A-8B5A-BEA2E1BD1CE6}" srcOrd="0" destOrd="0" presId="urn:microsoft.com/office/officeart/2018/2/layout/IconLabelList"/>
    <dgm:cxn modelId="{180789C0-BB38-434A-87B9-299159872A25}" type="presOf" srcId="{EC9D84F1-F09A-48A1-9C30-99BEF2282367}" destId="{B0213992-CDB4-435B-B804-BCD3E0FFE463}" srcOrd="0" destOrd="0" presId="urn:microsoft.com/office/officeart/2018/2/layout/IconLabelList"/>
    <dgm:cxn modelId="{10E02C6D-7139-4D5F-A684-05CCE47E8C83}" srcId="{903A9115-18BB-4947-96F0-9B8E777FC028}" destId="{EC9D84F1-F09A-48A1-9C30-99BEF2282367}" srcOrd="2" destOrd="0" parTransId="{00129CBB-24E5-47A0-AD14-54AEB4F53C18}" sibTransId="{2F03095E-2390-4191-9B1C-4CC1C15756B7}"/>
    <dgm:cxn modelId="{6680F833-F3C4-43B0-AC68-198F8D17D2C0}" type="presOf" srcId="{BC8C99DA-1DF4-4D83-9087-C385C8944F43}" destId="{EEA037F7-57C8-427A-AC3F-65E89DD35F7E}" srcOrd="0" destOrd="0" presId="urn:microsoft.com/office/officeart/2018/2/layout/IconLabelList"/>
    <dgm:cxn modelId="{0D40EA82-8801-4B1C-ABF3-706860C4D4B1}" srcId="{903A9115-18BB-4947-96F0-9B8E777FC028}" destId="{042A955D-0A69-4F0D-8692-67922B385F47}" srcOrd="1" destOrd="0" parTransId="{79B7DA13-17B5-455D-9BA4-3C7730B72F12}" sibTransId="{B7339239-D730-486A-9A59-0E8C3D2ADC82}"/>
    <dgm:cxn modelId="{C13BA6B6-A94C-4E69-BCB1-2AA541F60C96}" type="presParOf" srcId="{5B467677-28BC-4C1C-A723-FD8D07AFE7A2}" destId="{53334095-FCA2-4694-B64B-AEC1F12A1481}" srcOrd="0" destOrd="0" presId="urn:microsoft.com/office/officeart/2018/2/layout/IconLabelList"/>
    <dgm:cxn modelId="{FDB4501C-6306-4368-8225-E43A1D0B48EC}" type="presParOf" srcId="{53334095-FCA2-4694-B64B-AEC1F12A1481}" destId="{F30DFB5A-5DF0-4864-BE8F-2DCE3275196E}" srcOrd="0" destOrd="0" presId="urn:microsoft.com/office/officeart/2018/2/layout/IconLabelList"/>
    <dgm:cxn modelId="{5B60B1C0-DBE3-46EF-B543-9B901CBE6DA1}" type="presParOf" srcId="{53334095-FCA2-4694-B64B-AEC1F12A1481}" destId="{1B5109CD-A27D-4B78-AB1D-397DB669F36B}" srcOrd="1" destOrd="0" presId="urn:microsoft.com/office/officeart/2018/2/layout/IconLabelList"/>
    <dgm:cxn modelId="{29B5FD9C-02A5-4EC9-9DAC-C90512F6FF71}" type="presParOf" srcId="{53334095-FCA2-4694-B64B-AEC1F12A1481}" destId="{EEA037F7-57C8-427A-AC3F-65E89DD35F7E}" srcOrd="2" destOrd="0" presId="urn:microsoft.com/office/officeart/2018/2/layout/IconLabelList"/>
    <dgm:cxn modelId="{D51AED44-E4E3-4163-8C58-B70721BBA116}" type="presParOf" srcId="{5B467677-28BC-4C1C-A723-FD8D07AFE7A2}" destId="{670DE7B7-2F7C-442E-BAA3-7F5EF28FA9BF}" srcOrd="1" destOrd="0" presId="urn:microsoft.com/office/officeart/2018/2/layout/IconLabelList"/>
    <dgm:cxn modelId="{016D6E9B-7B3F-4D5A-A0C5-E288E11CF29D}" type="presParOf" srcId="{5B467677-28BC-4C1C-A723-FD8D07AFE7A2}" destId="{3E9B8457-F63D-4639-B1C7-FE5B43E84B3A}" srcOrd="2" destOrd="0" presId="urn:microsoft.com/office/officeart/2018/2/layout/IconLabelList"/>
    <dgm:cxn modelId="{1EFB8581-314A-4F8B-9F78-1146A51E825A}" type="presParOf" srcId="{3E9B8457-F63D-4639-B1C7-FE5B43E84B3A}" destId="{DD76A3B1-6BCB-4F86-822F-3D9271BD176A}" srcOrd="0" destOrd="0" presId="urn:microsoft.com/office/officeart/2018/2/layout/IconLabelList"/>
    <dgm:cxn modelId="{764AC9DA-EFC6-423C-A245-DBF5E48C87BE}" type="presParOf" srcId="{3E9B8457-F63D-4639-B1C7-FE5B43E84B3A}" destId="{0BE9FE8F-8B76-403B-BFAF-BEADED416871}" srcOrd="1" destOrd="0" presId="urn:microsoft.com/office/officeart/2018/2/layout/IconLabelList"/>
    <dgm:cxn modelId="{BCDD6D34-4D20-4E0F-9B34-A2B02822BDEC}" type="presParOf" srcId="{3E9B8457-F63D-4639-B1C7-FE5B43E84B3A}" destId="{14B99BE2-742C-471A-8B5A-BEA2E1BD1CE6}" srcOrd="2" destOrd="0" presId="urn:microsoft.com/office/officeart/2018/2/layout/IconLabelList"/>
    <dgm:cxn modelId="{1BB0A834-5625-4C1D-BC42-514E72FF6D13}" type="presParOf" srcId="{5B467677-28BC-4C1C-A723-FD8D07AFE7A2}" destId="{76875390-4A39-4602-B73F-85C030625EA8}" srcOrd="3" destOrd="0" presId="urn:microsoft.com/office/officeart/2018/2/layout/IconLabelList"/>
    <dgm:cxn modelId="{74FB4AD8-641D-4ED0-BD45-40AA5A7AC446}" type="presParOf" srcId="{5B467677-28BC-4C1C-A723-FD8D07AFE7A2}" destId="{B9527EFB-B8FD-4C44-9935-9B8FADFD0994}" srcOrd="4" destOrd="0" presId="urn:microsoft.com/office/officeart/2018/2/layout/IconLabelList"/>
    <dgm:cxn modelId="{210E22EE-DD34-49A1-A906-E4AD9DCFCE4E}" type="presParOf" srcId="{B9527EFB-B8FD-4C44-9935-9B8FADFD0994}" destId="{91770362-5C49-41F5-8AE0-DDAB376FFCBF}" srcOrd="0" destOrd="0" presId="urn:microsoft.com/office/officeart/2018/2/layout/IconLabelList"/>
    <dgm:cxn modelId="{15958176-7FB6-4312-97E4-4330859F90BF}" type="presParOf" srcId="{B9527EFB-B8FD-4C44-9935-9B8FADFD0994}" destId="{1B41707E-7FDB-4E48-AA16-80408DB6EC88}" srcOrd="1" destOrd="0" presId="urn:microsoft.com/office/officeart/2018/2/layout/IconLabelList"/>
    <dgm:cxn modelId="{A32C6FAE-353C-480A-9383-E60FD974C420}" type="presParOf" srcId="{B9527EFB-B8FD-4C44-9935-9B8FADFD0994}" destId="{B0213992-CDB4-435B-B804-BCD3E0FFE4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F666DE-7D2A-457D-AEE0-C94819B0422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D25451A-B33C-42E9-A224-FE7A5457288B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/>
              <a:cs typeface="Times New Roman"/>
            </a:rPr>
            <a:t>Frontend: React.js with RESTful API Integration: React.js manages the user interface, communicating with the backend via RESTful APIs to fetch and display dynamic data.</a:t>
          </a:r>
        </a:p>
      </dgm:t>
    </dgm:pt>
    <dgm:pt modelId="{8F68F89A-4CBB-4176-BC69-8CD3C2BDF092}" type="parTrans" cxnId="{7F9485F6-96C7-4A48-B2E3-64DFCABA19F9}">
      <dgm:prSet/>
      <dgm:spPr/>
      <dgm:t>
        <a:bodyPr/>
        <a:lstStyle/>
        <a:p>
          <a:endParaRPr lang="en-US"/>
        </a:p>
      </dgm:t>
    </dgm:pt>
    <dgm:pt modelId="{05A6089A-F60C-492A-BD87-FDB172DC7FD1}" type="sibTrans" cxnId="{7F9485F6-96C7-4A48-B2E3-64DFCABA19F9}">
      <dgm:prSet/>
      <dgm:spPr/>
      <dgm:t>
        <a:bodyPr/>
        <a:lstStyle/>
        <a:p>
          <a:endParaRPr lang="en-US"/>
        </a:p>
      </dgm:t>
    </dgm:pt>
    <dgm:pt modelId="{1B7AD459-FB42-42A7-8022-FD2231D24683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/>
              <a:cs typeface="Times New Roman"/>
            </a:rPr>
            <a:t>Backend: Node.js/Express.js for Logic and AI Model Integration: Node.js and Express.js handle business logic and API routing, while integrating with AI models to generate personalized fitness and diet recommendations.</a:t>
          </a:r>
        </a:p>
      </dgm:t>
    </dgm:pt>
    <dgm:pt modelId="{1CC20A18-CDE6-4F39-B807-139F46B7B715}" type="parTrans" cxnId="{DD760FA5-3F55-4F91-AF1D-F13F8ED47EF4}">
      <dgm:prSet/>
      <dgm:spPr/>
      <dgm:t>
        <a:bodyPr/>
        <a:lstStyle/>
        <a:p>
          <a:endParaRPr lang="en-US"/>
        </a:p>
      </dgm:t>
    </dgm:pt>
    <dgm:pt modelId="{106F5A1A-F375-49BC-9843-DC20356070A8}" type="sibTrans" cxnId="{DD760FA5-3F55-4F91-AF1D-F13F8ED47EF4}">
      <dgm:prSet/>
      <dgm:spPr/>
      <dgm:t>
        <a:bodyPr/>
        <a:lstStyle/>
        <a:p>
          <a:endParaRPr lang="en-US"/>
        </a:p>
      </dgm:t>
    </dgm:pt>
    <dgm:pt modelId="{005D0AF1-890C-4A1D-8B7C-DF03769CDA2D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/>
              <a:cs typeface="Times New Roman"/>
            </a:rPr>
            <a:t>Database: MongoDB for Storing Structured and Unstructured Data: MongoDB stores user data, including profiles, activity logs, and dietary preferences, offering flexibility and scalability for large datasets.</a:t>
          </a:r>
        </a:p>
      </dgm:t>
    </dgm:pt>
    <dgm:pt modelId="{541AD40E-FC90-41D3-BD62-C86484155851}" type="parTrans" cxnId="{2A733E44-25B5-46AD-B979-506992E1197C}">
      <dgm:prSet/>
      <dgm:spPr/>
      <dgm:t>
        <a:bodyPr/>
        <a:lstStyle/>
        <a:p>
          <a:endParaRPr lang="en-US"/>
        </a:p>
      </dgm:t>
    </dgm:pt>
    <dgm:pt modelId="{830A3896-6C5C-40D5-9B11-DAC192DF7C18}" type="sibTrans" cxnId="{2A733E44-25B5-46AD-B979-506992E1197C}">
      <dgm:prSet/>
      <dgm:spPr/>
      <dgm:t>
        <a:bodyPr/>
        <a:lstStyle/>
        <a:p>
          <a:endParaRPr lang="en-US"/>
        </a:p>
      </dgm:t>
    </dgm:pt>
    <dgm:pt modelId="{E1AF9EC8-1935-4F0B-90AB-A785ACE11771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/>
              <a:cs typeface="Times New Roman"/>
            </a:rPr>
            <a:t>AI Module for Generating Personalized Suggestions: The AI module processes user data and provides tailored recommendations for fitness routines and diets, enhancing user engagement and results.</a:t>
          </a:r>
        </a:p>
      </dgm:t>
    </dgm:pt>
    <dgm:pt modelId="{B367AE3C-0D58-46BC-B1F8-2566F5CA91D0}" type="parTrans" cxnId="{692AAB4E-F3D5-47E6-8EDB-2C84570C6B65}">
      <dgm:prSet/>
      <dgm:spPr/>
      <dgm:t>
        <a:bodyPr/>
        <a:lstStyle/>
        <a:p>
          <a:endParaRPr lang="en-US"/>
        </a:p>
      </dgm:t>
    </dgm:pt>
    <dgm:pt modelId="{EAB0930D-DFBA-40F8-843A-E0C6802D211D}" type="sibTrans" cxnId="{692AAB4E-F3D5-47E6-8EDB-2C84570C6B65}">
      <dgm:prSet/>
      <dgm:spPr/>
      <dgm:t>
        <a:bodyPr/>
        <a:lstStyle/>
        <a:p>
          <a:endParaRPr lang="en-US"/>
        </a:p>
      </dgm:t>
    </dgm:pt>
    <dgm:pt modelId="{D84A300C-5171-4E1E-9331-5ACB043573C0}" type="pres">
      <dgm:prSet presAssocID="{19F666DE-7D2A-457D-AEE0-C94819B0422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EA602-977C-4658-9906-C6E955E3E7A9}" type="pres">
      <dgm:prSet presAssocID="{AD25451A-B33C-42E9-A224-FE7A5457288B}" presName="compNode" presStyleCnt="0"/>
      <dgm:spPr/>
    </dgm:pt>
    <dgm:pt modelId="{64FE8F28-BF8D-45A7-8D9B-1DBA31B1CAD1}" type="pres">
      <dgm:prSet presAssocID="{AD25451A-B33C-42E9-A224-FE7A5457288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664295E-F280-45D7-AA70-4AEED13E6B25}" type="pres">
      <dgm:prSet presAssocID="{AD25451A-B33C-42E9-A224-FE7A5457288B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867F99D-2064-4FD0-849A-40A7D66C6289}" type="pres">
      <dgm:prSet presAssocID="{AD25451A-B33C-42E9-A224-FE7A5457288B}" presName="spaceRect" presStyleCnt="0"/>
      <dgm:spPr/>
    </dgm:pt>
    <dgm:pt modelId="{89B8C4BA-0703-46E3-8A10-BFD614AEDD57}" type="pres">
      <dgm:prSet presAssocID="{AD25451A-B33C-42E9-A224-FE7A5457288B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BA21F73-1800-4CD8-9943-968F3C8F7CFF}" type="pres">
      <dgm:prSet presAssocID="{05A6089A-F60C-492A-BD87-FDB172DC7FD1}" presName="sibTrans" presStyleCnt="0"/>
      <dgm:spPr/>
    </dgm:pt>
    <dgm:pt modelId="{BF92E9F1-4285-430D-92A3-FC05BA9BCB03}" type="pres">
      <dgm:prSet presAssocID="{1B7AD459-FB42-42A7-8022-FD2231D24683}" presName="compNode" presStyleCnt="0"/>
      <dgm:spPr/>
    </dgm:pt>
    <dgm:pt modelId="{6CE69B83-0996-4A3B-A080-698334281090}" type="pres">
      <dgm:prSet presAssocID="{1B7AD459-FB42-42A7-8022-FD2231D24683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95801F3-0EB5-48AE-928E-2C93C081C12A}" type="pres">
      <dgm:prSet presAssocID="{1B7AD459-FB42-42A7-8022-FD2231D24683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3D07FF5-D9D2-4235-8F26-E052A1B6835D}" type="pres">
      <dgm:prSet presAssocID="{1B7AD459-FB42-42A7-8022-FD2231D24683}" presName="spaceRect" presStyleCnt="0"/>
      <dgm:spPr/>
    </dgm:pt>
    <dgm:pt modelId="{8A78FAC5-98DC-4138-B9BD-D7D5A8F61CE6}" type="pres">
      <dgm:prSet presAssocID="{1B7AD459-FB42-42A7-8022-FD2231D24683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E635447-5720-4694-9536-27EA6F3F1F84}" type="pres">
      <dgm:prSet presAssocID="{106F5A1A-F375-49BC-9843-DC20356070A8}" presName="sibTrans" presStyleCnt="0"/>
      <dgm:spPr/>
    </dgm:pt>
    <dgm:pt modelId="{28EFB7F7-1229-4AC1-A5A4-26DCBBCD8881}" type="pres">
      <dgm:prSet presAssocID="{005D0AF1-890C-4A1D-8B7C-DF03769CDA2D}" presName="compNode" presStyleCnt="0"/>
      <dgm:spPr/>
    </dgm:pt>
    <dgm:pt modelId="{610958F3-A31B-43C8-BBC4-E01C88889B80}" type="pres">
      <dgm:prSet presAssocID="{005D0AF1-890C-4A1D-8B7C-DF03769CDA2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20FB37C-6FA2-4F09-B2A6-20F75223ACC4}" type="pres">
      <dgm:prSet presAssocID="{005D0AF1-890C-4A1D-8B7C-DF03769CDA2D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218CC31-6365-4D90-95B6-B535A369C3D4}" type="pres">
      <dgm:prSet presAssocID="{005D0AF1-890C-4A1D-8B7C-DF03769CDA2D}" presName="spaceRect" presStyleCnt="0"/>
      <dgm:spPr/>
    </dgm:pt>
    <dgm:pt modelId="{5511A2AD-0FE0-4EDE-A526-0B011B973E30}" type="pres">
      <dgm:prSet presAssocID="{005D0AF1-890C-4A1D-8B7C-DF03769CDA2D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D93B5FC-5D57-47C0-9609-13C13321766F}" type="pres">
      <dgm:prSet presAssocID="{830A3896-6C5C-40D5-9B11-DAC192DF7C18}" presName="sibTrans" presStyleCnt="0"/>
      <dgm:spPr/>
    </dgm:pt>
    <dgm:pt modelId="{EAFED421-9085-4EF7-AF45-DC11517E78C1}" type="pres">
      <dgm:prSet presAssocID="{E1AF9EC8-1935-4F0B-90AB-A785ACE11771}" presName="compNode" presStyleCnt="0"/>
      <dgm:spPr/>
    </dgm:pt>
    <dgm:pt modelId="{790F6BE0-02AE-45AC-8F72-F5F04A542DC8}" type="pres">
      <dgm:prSet presAssocID="{E1AF9EC8-1935-4F0B-90AB-A785ACE11771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88FC7C8-B43D-4302-9812-810CEA71CBC7}" type="pres">
      <dgm:prSet presAssocID="{E1AF9EC8-1935-4F0B-90AB-A785ACE11771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319ABCC-CB95-4403-8120-70436F64D31F}" type="pres">
      <dgm:prSet presAssocID="{E1AF9EC8-1935-4F0B-90AB-A785ACE11771}" presName="spaceRect" presStyleCnt="0"/>
      <dgm:spPr/>
    </dgm:pt>
    <dgm:pt modelId="{94C015BB-EB87-445E-87A4-B0BE8D560BB8}" type="pres">
      <dgm:prSet presAssocID="{E1AF9EC8-1935-4F0B-90AB-A785ACE11771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760FA5-3F55-4F91-AF1D-F13F8ED47EF4}" srcId="{19F666DE-7D2A-457D-AEE0-C94819B04225}" destId="{1B7AD459-FB42-42A7-8022-FD2231D24683}" srcOrd="1" destOrd="0" parTransId="{1CC20A18-CDE6-4F39-B807-139F46B7B715}" sibTransId="{106F5A1A-F375-49BC-9843-DC20356070A8}"/>
    <dgm:cxn modelId="{B9A1F57A-BE4A-43F3-BF6B-0001E3BEBA17}" type="presOf" srcId="{AD25451A-B33C-42E9-A224-FE7A5457288B}" destId="{89B8C4BA-0703-46E3-8A10-BFD614AEDD57}" srcOrd="0" destOrd="0" presId="urn:microsoft.com/office/officeart/2018/5/layout/IconLeafLabelList"/>
    <dgm:cxn modelId="{57C783D6-DAC6-467B-9D48-5409DCF52A93}" type="presOf" srcId="{19F666DE-7D2A-457D-AEE0-C94819B04225}" destId="{D84A300C-5171-4E1E-9331-5ACB043573C0}" srcOrd="0" destOrd="0" presId="urn:microsoft.com/office/officeart/2018/5/layout/IconLeafLabelList"/>
    <dgm:cxn modelId="{692AAB4E-F3D5-47E6-8EDB-2C84570C6B65}" srcId="{19F666DE-7D2A-457D-AEE0-C94819B04225}" destId="{E1AF9EC8-1935-4F0B-90AB-A785ACE11771}" srcOrd="3" destOrd="0" parTransId="{B367AE3C-0D58-46BC-B1F8-2566F5CA91D0}" sibTransId="{EAB0930D-DFBA-40F8-843A-E0C6802D211D}"/>
    <dgm:cxn modelId="{AE4E6D19-AC24-4066-95C9-C6C0310A90B9}" type="presOf" srcId="{005D0AF1-890C-4A1D-8B7C-DF03769CDA2D}" destId="{5511A2AD-0FE0-4EDE-A526-0B011B973E30}" srcOrd="0" destOrd="0" presId="urn:microsoft.com/office/officeart/2018/5/layout/IconLeafLabelList"/>
    <dgm:cxn modelId="{D8A8FA71-CA50-4E8F-AA25-E8F286D5D53B}" type="presOf" srcId="{1B7AD459-FB42-42A7-8022-FD2231D24683}" destId="{8A78FAC5-98DC-4138-B9BD-D7D5A8F61CE6}" srcOrd="0" destOrd="0" presId="urn:microsoft.com/office/officeart/2018/5/layout/IconLeafLabelList"/>
    <dgm:cxn modelId="{2A733E44-25B5-46AD-B979-506992E1197C}" srcId="{19F666DE-7D2A-457D-AEE0-C94819B04225}" destId="{005D0AF1-890C-4A1D-8B7C-DF03769CDA2D}" srcOrd="2" destOrd="0" parTransId="{541AD40E-FC90-41D3-BD62-C86484155851}" sibTransId="{830A3896-6C5C-40D5-9B11-DAC192DF7C18}"/>
    <dgm:cxn modelId="{7F9485F6-96C7-4A48-B2E3-64DFCABA19F9}" srcId="{19F666DE-7D2A-457D-AEE0-C94819B04225}" destId="{AD25451A-B33C-42E9-A224-FE7A5457288B}" srcOrd="0" destOrd="0" parTransId="{8F68F89A-4CBB-4176-BC69-8CD3C2BDF092}" sibTransId="{05A6089A-F60C-492A-BD87-FDB172DC7FD1}"/>
    <dgm:cxn modelId="{9FF0073F-D5AF-4011-BD84-90D1D14520D7}" type="presOf" srcId="{E1AF9EC8-1935-4F0B-90AB-A785ACE11771}" destId="{94C015BB-EB87-445E-87A4-B0BE8D560BB8}" srcOrd="0" destOrd="0" presId="urn:microsoft.com/office/officeart/2018/5/layout/IconLeafLabelList"/>
    <dgm:cxn modelId="{58A6DD54-7F75-4CEE-8708-5BE934488063}" type="presParOf" srcId="{D84A300C-5171-4E1E-9331-5ACB043573C0}" destId="{BC9EA602-977C-4658-9906-C6E955E3E7A9}" srcOrd="0" destOrd="0" presId="urn:microsoft.com/office/officeart/2018/5/layout/IconLeafLabelList"/>
    <dgm:cxn modelId="{5F68549C-1CE5-4F14-8AB4-C4FE16947AA9}" type="presParOf" srcId="{BC9EA602-977C-4658-9906-C6E955E3E7A9}" destId="{64FE8F28-BF8D-45A7-8D9B-1DBA31B1CAD1}" srcOrd="0" destOrd="0" presId="urn:microsoft.com/office/officeart/2018/5/layout/IconLeafLabelList"/>
    <dgm:cxn modelId="{8C0D9272-A68E-48E9-9566-118C6C4D8EBF}" type="presParOf" srcId="{BC9EA602-977C-4658-9906-C6E955E3E7A9}" destId="{1664295E-F280-45D7-AA70-4AEED13E6B25}" srcOrd="1" destOrd="0" presId="urn:microsoft.com/office/officeart/2018/5/layout/IconLeafLabelList"/>
    <dgm:cxn modelId="{413404EE-E611-4DA8-921A-F712472D0390}" type="presParOf" srcId="{BC9EA602-977C-4658-9906-C6E955E3E7A9}" destId="{9867F99D-2064-4FD0-849A-40A7D66C6289}" srcOrd="2" destOrd="0" presId="urn:microsoft.com/office/officeart/2018/5/layout/IconLeafLabelList"/>
    <dgm:cxn modelId="{75311F23-9A30-4EEF-95B3-CE369327DD4E}" type="presParOf" srcId="{BC9EA602-977C-4658-9906-C6E955E3E7A9}" destId="{89B8C4BA-0703-46E3-8A10-BFD614AEDD57}" srcOrd="3" destOrd="0" presId="urn:microsoft.com/office/officeart/2018/5/layout/IconLeafLabelList"/>
    <dgm:cxn modelId="{28ABFA2F-E959-4C79-874A-8F4AF5DE1315}" type="presParOf" srcId="{D84A300C-5171-4E1E-9331-5ACB043573C0}" destId="{ABA21F73-1800-4CD8-9943-968F3C8F7CFF}" srcOrd="1" destOrd="0" presId="urn:microsoft.com/office/officeart/2018/5/layout/IconLeafLabelList"/>
    <dgm:cxn modelId="{7A98D845-0F93-42E3-B0C0-CD5E24268E5F}" type="presParOf" srcId="{D84A300C-5171-4E1E-9331-5ACB043573C0}" destId="{BF92E9F1-4285-430D-92A3-FC05BA9BCB03}" srcOrd="2" destOrd="0" presId="urn:microsoft.com/office/officeart/2018/5/layout/IconLeafLabelList"/>
    <dgm:cxn modelId="{3E4F481F-A78C-4529-9179-43851EC3FD7B}" type="presParOf" srcId="{BF92E9F1-4285-430D-92A3-FC05BA9BCB03}" destId="{6CE69B83-0996-4A3B-A080-698334281090}" srcOrd="0" destOrd="0" presId="urn:microsoft.com/office/officeart/2018/5/layout/IconLeafLabelList"/>
    <dgm:cxn modelId="{84D8A3AB-73AF-428E-8E0B-43B28E6A4BBF}" type="presParOf" srcId="{BF92E9F1-4285-430D-92A3-FC05BA9BCB03}" destId="{E95801F3-0EB5-48AE-928E-2C93C081C12A}" srcOrd="1" destOrd="0" presId="urn:microsoft.com/office/officeart/2018/5/layout/IconLeafLabelList"/>
    <dgm:cxn modelId="{0CC1652F-E10F-4CE4-891F-64E318ADD9C5}" type="presParOf" srcId="{BF92E9F1-4285-430D-92A3-FC05BA9BCB03}" destId="{53D07FF5-D9D2-4235-8F26-E052A1B6835D}" srcOrd="2" destOrd="0" presId="urn:microsoft.com/office/officeart/2018/5/layout/IconLeafLabelList"/>
    <dgm:cxn modelId="{94E76C34-AE8B-49C1-BB88-8FB347EC8DFC}" type="presParOf" srcId="{BF92E9F1-4285-430D-92A3-FC05BA9BCB03}" destId="{8A78FAC5-98DC-4138-B9BD-D7D5A8F61CE6}" srcOrd="3" destOrd="0" presId="urn:microsoft.com/office/officeart/2018/5/layout/IconLeafLabelList"/>
    <dgm:cxn modelId="{1353FB89-7513-40E4-B505-73247AFD019A}" type="presParOf" srcId="{D84A300C-5171-4E1E-9331-5ACB043573C0}" destId="{7E635447-5720-4694-9536-27EA6F3F1F84}" srcOrd="3" destOrd="0" presId="urn:microsoft.com/office/officeart/2018/5/layout/IconLeafLabelList"/>
    <dgm:cxn modelId="{31731F25-0BFD-4A46-A78F-0B67DA2C0DAC}" type="presParOf" srcId="{D84A300C-5171-4E1E-9331-5ACB043573C0}" destId="{28EFB7F7-1229-4AC1-A5A4-26DCBBCD8881}" srcOrd="4" destOrd="0" presId="urn:microsoft.com/office/officeart/2018/5/layout/IconLeafLabelList"/>
    <dgm:cxn modelId="{6C1F35E4-7B07-4906-9DA1-37F63D932823}" type="presParOf" srcId="{28EFB7F7-1229-4AC1-A5A4-26DCBBCD8881}" destId="{610958F3-A31B-43C8-BBC4-E01C88889B80}" srcOrd="0" destOrd="0" presId="urn:microsoft.com/office/officeart/2018/5/layout/IconLeafLabelList"/>
    <dgm:cxn modelId="{7FCB4A3C-EB47-49D0-B312-D638530D148D}" type="presParOf" srcId="{28EFB7F7-1229-4AC1-A5A4-26DCBBCD8881}" destId="{E20FB37C-6FA2-4F09-B2A6-20F75223ACC4}" srcOrd="1" destOrd="0" presId="urn:microsoft.com/office/officeart/2018/5/layout/IconLeafLabelList"/>
    <dgm:cxn modelId="{AF0446E9-BA27-4CB8-8A40-6A98FC4C1B41}" type="presParOf" srcId="{28EFB7F7-1229-4AC1-A5A4-26DCBBCD8881}" destId="{6218CC31-6365-4D90-95B6-B535A369C3D4}" srcOrd="2" destOrd="0" presId="urn:microsoft.com/office/officeart/2018/5/layout/IconLeafLabelList"/>
    <dgm:cxn modelId="{2FCAA8F4-1A98-4EFA-9A60-FC94EBDA7881}" type="presParOf" srcId="{28EFB7F7-1229-4AC1-A5A4-26DCBBCD8881}" destId="{5511A2AD-0FE0-4EDE-A526-0B011B973E30}" srcOrd="3" destOrd="0" presId="urn:microsoft.com/office/officeart/2018/5/layout/IconLeafLabelList"/>
    <dgm:cxn modelId="{242DE4D7-537B-4053-96B4-11B46EE12664}" type="presParOf" srcId="{D84A300C-5171-4E1E-9331-5ACB043573C0}" destId="{3D93B5FC-5D57-47C0-9609-13C13321766F}" srcOrd="5" destOrd="0" presId="urn:microsoft.com/office/officeart/2018/5/layout/IconLeafLabelList"/>
    <dgm:cxn modelId="{E55E613A-0CCB-4F9F-8C0A-39C94BD7599F}" type="presParOf" srcId="{D84A300C-5171-4E1E-9331-5ACB043573C0}" destId="{EAFED421-9085-4EF7-AF45-DC11517E78C1}" srcOrd="6" destOrd="0" presId="urn:microsoft.com/office/officeart/2018/5/layout/IconLeafLabelList"/>
    <dgm:cxn modelId="{8F356DB8-3720-4F28-A64D-CB7C3E172A6A}" type="presParOf" srcId="{EAFED421-9085-4EF7-AF45-DC11517E78C1}" destId="{790F6BE0-02AE-45AC-8F72-F5F04A542DC8}" srcOrd="0" destOrd="0" presId="urn:microsoft.com/office/officeart/2018/5/layout/IconLeafLabelList"/>
    <dgm:cxn modelId="{5F1095BD-8625-49FD-B11B-D062F426F372}" type="presParOf" srcId="{EAFED421-9085-4EF7-AF45-DC11517E78C1}" destId="{A88FC7C8-B43D-4302-9812-810CEA71CBC7}" srcOrd="1" destOrd="0" presId="urn:microsoft.com/office/officeart/2018/5/layout/IconLeafLabelList"/>
    <dgm:cxn modelId="{11804752-EF7B-4FF0-9A4A-38245CD12B8B}" type="presParOf" srcId="{EAFED421-9085-4EF7-AF45-DC11517E78C1}" destId="{A319ABCC-CB95-4403-8120-70436F64D31F}" srcOrd="2" destOrd="0" presId="urn:microsoft.com/office/officeart/2018/5/layout/IconLeafLabelList"/>
    <dgm:cxn modelId="{2F076DB9-A81A-4A00-930F-A029F3E02BEB}" type="presParOf" srcId="{EAFED421-9085-4EF7-AF45-DC11517E78C1}" destId="{94C015BB-EB87-445E-87A4-B0BE8D560BB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C1045-8479-49D1-BC5B-F4C23AEB3602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2714F-9655-4930-BB33-E9C40BBCBD29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D4A31-63BC-42D0-AD51-AB9492337C61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Addressing the challenge of inconsistent health and diet tracking.</a:t>
          </a:r>
        </a:p>
      </dsp:txBody>
      <dsp:txXfrm>
        <a:off x="1939533" y="717"/>
        <a:ext cx="4362067" cy="1679249"/>
      </dsp:txXfrm>
    </dsp:sp>
    <dsp:sp modelId="{9D8DAEDE-AF2B-484E-97DB-DADFC19CED25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AB69F-19C3-4079-BF89-5FFECDF2DB46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9BCF1-6BB7-4D2F-9105-D8A66F0496D5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Providing a user-friendly platform for real-time fitness and diet insights.</a:t>
          </a:r>
        </a:p>
      </dsp:txBody>
      <dsp:txXfrm>
        <a:off x="1939533" y="2099779"/>
        <a:ext cx="4362067" cy="1679249"/>
      </dsp:txXfrm>
    </dsp:sp>
    <dsp:sp modelId="{56E64D3B-5B30-456C-AF2C-143F90065A8D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9947D-F5FB-46E2-84A2-137F94E65876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62319-563B-47CE-993F-56EAB67B82B1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Leveraging AI for personalization.</a:t>
          </a:r>
        </a:p>
      </dsp:txBody>
      <dsp:txXfrm>
        <a:off x="1939533" y="4198841"/>
        <a:ext cx="43620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71270-A255-487B-B5DD-55119570FD7C}">
      <dsp:nvSpPr>
        <dsp:cNvPr id="0" name=""/>
        <dsp:cNvSpPr/>
      </dsp:nvSpPr>
      <dsp:spPr>
        <a:xfrm>
          <a:off x="0" y="739"/>
          <a:ext cx="6789550" cy="17302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232EF-1D28-42F7-A800-A25D36090049}">
      <dsp:nvSpPr>
        <dsp:cNvPr id="0" name=""/>
        <dsp:cNvSpPr/>
      </dsp:nvSpPr>
      <dsp:spPr>
        <a:xfrm>
          <a:off x="523407" y="390050"/>
          <a:ext cx="951649" cy="951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09F7F-B3D4-4085-9D25-DC96B6A3BD12}">
      <dsp:nvSpPr>
        <dsp:cNvPr id="0" name=""/>
        <dsp:cNvSpPr/>
      </dsp:nvSpPr>
      <dsp:spPr>
        <a:xfrm>
          <a:off x="1998464" y="739"/>
          <a:ext cx="4791085" cy="1730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21" tIns="183121" rIns="183121" bIns="183121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Interactive Dashboards: React components render a personalized dashboard displaying key fitness metrics and AI-driven recommendations in an organized layout.</a:t>
          </a:r>
        </a:p>
      </dsp:txBody>
      <dsp:txXfrm>
        <a:off x="1998464" y="739"/>
        <a:ext cx="4791085" cy="1730272"/>
      </dsp:txXfrm>
    </dsp:sp>
    <dsp:sp modelId="{203D4067-BAE7-46DE-85DC-2870A6B3D82E}">
      <dsp:nvSpPr>
        <dsp:cNvPr id="0" name=""/>
        <dsp:cNvSpPr/>
      </dsp:nvSpPr>
      <dsp:spPr>
        <a:xfrm>
          <a:off x="0" y="2163580"/>
          <a:ext cx="6789550" cy="17302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06CC2-D144-40DB-9501-C6735BA08B4B}">
      <dsp:nvSpPr>
        <dsp:cNvPr id="0" name=""/>
        <dsp:cNvSpPr/>
      </dsp:nvSpPr>
      <dsp:spPr>
        <a:xfrm>
          <a:off x="523407" y="2552891"/>
          <a:ext cx="951649" cy="951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5E0BD-646B-4865-B2FD-EAA15D7C3D33}">
      <dsp:nvSpPr>
        <dsp:cNvPr id="0" name=""/>
        <dsp:cNvSpPr/>
      </dsp:nvSpPr>
      <dsp:spPr>
        <a:xfrm>
          <a:off x="1998464" y="2163580"/>
          <a:ext cx="4791085" cy="1730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21" tIns="183121" rIns="183121" bIns="183121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Graphs Showing Progress Trends: Dynamic graph components visualize user fitness progress over time, offering insights into trends and goal achievements.</a:t>
          </a:r>
        </a:p>
      </dsp:txBody>
      <dsp:txXfrm>
        <a:off x="1998464" y="2163580"/>
        <a:ext cx="4791085" cy="1730272"/>
      </dsp:txXfrm>
    </dsp:sp>
    <dsp:sp modelId="{44AF6FBE-A5F0-45FE-A9D5-947FD59C9187}">
      <dsp:nvSpPr>
        <dsp:cNvPr id="0" name=""/>
        <dsp:cNvSpPr/>
      </dsp:nvSpPr>
      <dsp:spPr>
        <a:xfrm>
          <a:off x="0" y="4326420"/>
          <a:ext cx="6789550" cy="17302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0AAC9-4F47-44D0-A2AB-09FC7716BA08}">
      <dsp:nvSpPr>
        <dsp:cNvPr id="0" name=""/>
        <dsp:cNvSpPr/>
      </dsp:nvSpPr>
      <dsp:spPr>
        <a:xfrm>
          <a:off x="523407" y="4715732"/>
          <a:ext cx="951649" cy="95164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C329C-F8D9-48A2-9DA7-F6556C0E8F40}">
      <dsp:nvSpPr>
        <dsp:cNvPr id="0" name=""/>
        <dsp:cNvSpPr/>
      </dsp:nvSpPr>
      <dsp:spPr>
        <a:xfrm>
          <a:off x="1998464" y="4326420"/>
          <a:ext cx="4791085" cy="1730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21" tIns="183121" rIns="183121" bIns="183121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Input Forms for Fitness Data: User-friendly forms allow seamless entry of fitness activities and dietary habits, ensuring accurate data collection for analysis.</a:t>
          </a:r>
        </a:p>
      </dsp:txBody>
      <dsp:txXfrm>
        <a:off x="1998464" y="4326420"/>
        <a:ext cx="4791085" cy="17302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DFB5A-5DF0-4864-BE8F-2DCE3275196E}">
      <dsp:nvSpPr>
        <dsp:cNvPr id="0" name=""/>
        <dsp:cNvSpPr/>
      </dsp:nvSpPr>
      <dsp:spPr>
        <a:xfrm>
          <a:off x="763262" y="852468"/>
          <a:ext cx="1222487" cy="12224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037F7-57C8-427A-AC3F-65E89DD35F7E}">
      <dsp:nvSpPr>
        <dsp:cNvPr id="0" name=""/>
        <dsp:cNvSpPr/>
      </dsp:nvSpPr>
      <dsp:spPr>
        <a:xfrm>
          <a:off x="16186" y="2421858"/>
          <a:ext cx="2716639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latin typeface="Times New Roman"/>
              <a:cs typeface="Times New Roman"/>
            </a:rPr>
            <a:t>User Data Retrieval: API endpoints fetch user-specific data like profiles, activity logs, and preferences from MongoDB to personalize the app experience.</a:t>
          </a:r>
        </a:p>
      </dsp:txBody>
      <dsp:txXfrm>
        <a:off x="16186" y="2421858"/>
        <a:ext cx="2716639" cy="742500"/>
      </dsp:txXfrm>
    </dsp:sp>
    <dsp:sp modelId="{DD76A3B1-6BCB-4F86-822F-3D9271BD176A}">
      <dsp:nvSpPr>
        <dsp:cNvPr id="0" name=""/>
        <dsp:cNvSpPr/>
      </dsp:nvSpPr>
      <dsp:spPr>
        <a:xfrm>
          <a:off x="3955313" y="852468"/>
          <a:ext cx="1222487" cy="12224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99BE2-742C-471A-8B5A-BEA2E1BD1CE6}">
      <dsp:nvSpPr>
        <dsp:cNvPr id="0" name=""/>
        <dsp:cNvSpPr/>
      </dsp:nvSpPr>
      <dsp:spPr>
        <a:xfrm>
          <a:off x="3208237" y="2421858"/>
          <a:ext cx="2716639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/>
              <a:cs typeface="Times New Roman"/>
            </a:rPr>
            <a:t>Diet </a:t>
          </a:r>
          <a:r>
            <a:rPr lang="en-US" sz="1100" kern="1200" dirty="0">
              <a:latin typeface="Times New Roman"/>
              <a:cs typeface="Times New Roman"/>
            </a:rPr>
            <a:t>Recommendations: Backend logic processes user data and integrates with AI models to generate tailored dietary suggestions delivered via API responses.</a:t>
          </a:r>
        </a:p>
      </dsp:txBody>
      <dsp:txXfrm>
        <a:off x="3208237" y="2421858"/>
        <a:ext cx="2716639" cy="742500"/>
      </dsp:txXfrm>
    </dsp:sp>
    <dsp:sp modelId="{91770362-5C49-41F5-8AE0-DDAB376FFCBF}">
      <dsp:nvSpPr>
        <dsp:cNvPr id="0" name=""/>
        <dsp:cNvSpPr/>
      </dsp:nvSpPr>
      <dsp:spPr>
        <a:xfrm>
          <a:off x="7147364" y="852468"/>
          <a:ext cx="1222487" cy="122248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13992-CDB4-435B-B804-BCD3E0FFE463}">
      <dsp:nvSpPr>
        <dsp:cNvPr id="0" name=""/>
        <dsp:cNvSpPr/>
      </dsp:nvSpPr>
      <dsp:spPr>
        <a:xfrm>
          <a:off x="6400289" y="2421858"/>
          <a:ext cx="2716639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latin typeface="Times New Roman"/>
              <a:cs typeface="Times New Roman"/>
            </a:rPr>
            <a:t>Storing and Fetching Fitness Activity Logs: APIs enable the backend to securely save user activity data and retrieve it for displaying progress trends and visualizations on the dashboard.</a:t>
          </a:r>
        </a:p>
      </dsp:txBody>
      <dsp:txXfrm>
        <a:off x="6400289" y="2421858"/>
        <a:ext cx="2716639" cy="74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E8F28-BF8D-45A7-8D9B-1DBA31B1CAD1}">
      <dsp:nvSpPr>
        <dsp:cNvPr id="0" name=""/>
        <dsp:cNvSpPr/>
      </dsp:nvSpPr>
      <dsp:spPr>
        <a:xfrm>
          <a:off x="523095" y="266824"/>
          <a:ext cx="1441902" cy="14419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4295E-F280-45D7-AA70-4AEED13E6B25}">
      <dsp:nvSpPr>
        <dsp:cNvPr id="0" name=""/>
        <dsp:cNvSpPr/>
      </dsp:nvSpPr>
      <dsp:spPr>
        <a:xfrm>
          <a:off x="830385" y="574114"/>
          <a:ext cx="827321" cy="82732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8C4BA-0703-46E3-8A10-BFD614AEDD57}">
      <dsp:nvSpPr>
        <dsp:cNvPr id="0" name=""/>
        <dsp:cNvSpPr/>
      </dsp:nvSpPr>
      <dsp:spPr>
        <a:xfrm>
          <a:off x="62159" y="2157844"/>
          <a:ext cx="2363775" cy="1309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 dirty="0">
              <a:latin typeface="Times New Roman"/>
              <a:cs typeface="Times New Roman"/>
            </a:rPr>
            <a:t>Frontend: React.js with RESTful API Integration: React.js manages the user interface, communicating with the backend via RESTful APIs to fetch and display dynamic data.</a:t>
          </a:r>
        </a:p>
      </dsp:txBody>
      <dsp:txXfrm>
        <a:off x="62159" y="2157844"/>
        <a:ext cx="2363775" cy="1309130"/>
      </dsp:txXfrm>
    </dsp:sp>
    <dsp:sp modelId="{6CE69B83-0996-4A3B-A080-698334281090}">
      <dsp:nvSpPr>
        <dsp:cNvPr id="0" name=""/>
        <dsp:cNvSpPr/>
      </dsp:nvSpPr>
      <dsp:spPr>
        <a:xfrm>
          <a:off x="3300530" y="266824"/>
          <a:ext cx="1441902" cy="14419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801F3-0EB5-48AE-928E-2C93C081C12A}">
      <dsp:nvSpPr>
        <dsp:cNvPr id="0" name=""/>
        <dsp:cNvSpPr/>
      </dsp:nvSpPr>
      <dsp:spPr>
        <a:xfrm>
          <a:off x="3607821" y="574114"/>
          <a:ext cx="827321" cy="82732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8FAC5-98DC-4138-B9BD-D7D5A8F61CE6}">
      <dsp:nvSpPr>
        <dsp:cNvPr id="0" name=""/>
        <dsp:cNvSpPr/>
      </dsp:nvSpPr>
      <dsp:spPr>
        <a:xfrm>
          <a:off x="2839594" y="2157844"/>
          <a:ext cx="2363775" cy="1309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 dirty="0">
              <a:latin typeface="Times New Roman"/>
              <a:cs typeface="Times New Roman"/>
            </a:rPr>
            <a:t>Backend: Node.js/Express.js for Logic and AI Model Integration: Node.js and Express.js handle business logic and API routing, while integrating with AI models to generate personalized fitness and diet recommendations.</a:t>
          </a:r>
        </a:p>
      </dsp:txBody>
      <dsp:txXfrm>
        <a:off x="2839594" y="2157844"/>
        <a:ext cx="2363775" cy="1309130"/>
      </dsp:txXfrm>
    </dsp:sp>
    <dsp:sp modelId="{610958F3-A31B-43C8-BBC4-E01C88889B80}">
      <dsp:nvSpPr>
        <dsp:cNvPr id="0" name=""/>
        <dsp:cNvSpPr/>
      </dsp:nvSpPr>
      <dsp:spPr>
        <a:xfrm>
          <a:off x="6077966" y="266824"/>
          <a:ext cx="1441902" cy="14419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FB37C-6FA2-4F09-B2A6-20F75223ACC4}">
      <dsp:nvSpPr>
        <dsp:cNvPr id="0" name=""/>
        <dsp:cNvSpPr/>
      </dsp:nvSpPr>
      <dsp:spPr>
        <a:xfrm>
          <a:off x="6385257" y="574114"/>
          <a:ext cx="827321" cy="82732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1A2AD-0FE0-4EDE-A526-0B011B973E30}">
      <dsp:nvSpPr>
        <dsp:cNvPr id="0" name=""/>
        <dsp:cNvSpPr/>
      </dsp:nvSpPr>
      <dsp:spPr>
        <a:xfrm>
          <a:off x="5617030" y="2157844"/>
          <a:ext cx="2363775" cy="1309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 dirty="0">
              <a:latin typeface="Times New Roman"/>
              <a:cs typeface="Times New Roman"/>
            </a:rPr>
            <a:t>Database: MongoDB for Storing Structured and Unstructured Data: MongoDB stores user data, including profiles, activity logs, and dietary preferences, offering flexibility and scalability for large datasets.</a:t>
          </a:r>
        </a:p>
      </dsp:txBody>
      <dsp:txXfrm>
        <a:off x="5617030" y="2157844"/>
        <a:ext cx="2363775" cy="1309130"/>
      </dsp:txXfrm>
    </dsp:sp>
    <dsp:sp modelId="{790F6BE0-02AE-45AC-8F72-F5F04A542DC8}">
      <dsp:nvSpPr>
        <dsp:cNvPr id="0" name=""/>
        <dsp:cNvSpPr/>
      </dsp:nvSpPr>
      <dsp:spPr>
        <a:xfrm>
          <a:off x="8855402" y="266824"/>
          <a:ext cx="1441902" cy="14419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FC7C8-B43D-4302-9812-810CEA71CBC7}">
      <dsp:nvSpPr>
        <dsp:cNvPr id="0" name=""/>
        <dsp:cNvSpPr/>
      </dsp:nvSpPr>
      <dsp:spPr>
        <a:xfrm>
          <a:off x="9162692" y="574114"/>
          <a:ext cx="827321" cy="82732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015BB-EB87-445E-87A4-B0BE8D560BB8}">
      <dsp:nvSpPr>
        <dsp:cNvPr id="0" name=""/>
        <dsp:cNvSpPr/>
      </dsp:nvSpPr>
      <dsp:spPr>
        <a:xfrm>
          <a:off x="8394465" y="2157844"/>
          <a:ext cx="2363775" cy="1309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 dirty="0">
              <a:latin typeface="Times New Roman"/>
              <a:cs typeface="Times New Roman"/>
            </a:rPr>
            <a:t>AI Module for Generating Personalized Suggestions: The AI module processes user data and provides tailored recommendations for fitness routines and diets, enhancing user engagement and results.</a:t>
          </a:r>
        </a:p>
      </dsp:txBody>
      <dsp:txXfrm>
        <a:off x="8394465" y="2157844"/>
        <a:ext cx="2363775" cy="1309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=""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urple dumbbells and yoga mat">
            <a:extLst>
              <a:ext uri="{FF2B5EF4-FFF2-40B4-BE49-F238E27FC236}">
                <a16:creationId xmlns:a16="http://schemas.microsoft.com/office/drawing/2014/main" id="{FF013E52-ABC7-DC64-6F98-C1B9A9748E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7291" r="-2" b="765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1205" y="1471461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Fitness </a:t>
            </a:r>
            <a:r>
              <a:rPr lang="en-US" sz="4000" dirty="0">
                <a:solidFill>
                  <a:srgbClr val="FFFFFF"/>
                </a:solidFill>
                <a:latin typeface="Times New Roman"/>
                <a:cs typeface="Times New Roman"/>
              </a:rPr>
              <a:t>Tracker and Diet Companion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Times New Roman"/>
                <a:cs typeface="Times New Roman"/>
              </a:rPr>
              <a:t> BL.EN.U4AIE21036         </a:t>
            </a:r>
            <a:r>
              <a:rPr lang="en-US" sz="1300" dirty="0" err="1">
                <a:solidFill>
                  <a:srgbClr val="FFFFFF"/>
                </a:solidFill>
                <a:latin typeface="Times New Roman"/>
                <a:cs typeface="Times New Roman"/>
              </a:rPr>
              <a:t>Ch.Vyshnavi</a:t>
            </a:r>
          </a:p>
          <a:p>
            <a:pPr algn="l"/>
            <a:r>
              <a:rPr lang="en-US" sz="1300" dirty="0">
                <a:solidFill>
                  <a:srgbClr val="FFFFFF"/>
                </a:solidFill>
                <a:latin typeface="Times New Roman"/>
                <a:cs typeface="Times New Roman"/>
              </a:rPr>
              <a:t>BL.EN.U4AIE21040     </a:t>
            </a:r>
            <a:r>
              <a:rPr lang="en-US" sz="1300" dirty="0" err="1">
                <a:solidFill>
                  <a:srgbClr val="FFFFFF"/>
                </a:solidFill>
                <a:latin typeface="Times New Roman"/>
                <a:cs typeface="Times New Roman"/>
              </a:rPr>
              <a:t>Ch.Mishal</a:t>
            </a:r>
            <a:r>
              <a:rPr lang="en-US" sz="1300" dirty="0">
                <a:solidFill>
                  <a:srgbClr val="FFFFFF"/>
                </a:solidFill>
                <a:latin typeface="Times New Roman"/>
                <a:cs typeface="Times New Roman"/>
              </a:rPr>
              <a:t> Raj</a:t>
            </a:r>
            <a:endParaRPr lang="en-US" sz="1300" dirty="0">
              <a:solidFill>
                <a:srgbClr val="FFFFFF"/>
              </a:solidFill>
            </a:endParaRPr>
          </a:p>
          <a:p>
            <a:pPr algn="l"/>
            <a:r>
              <a:rPr lang="en-US" sz="1300" dirty="0">
                <a:solidFill>
                  <a:srgbClr val="FFFFFF"/>
                </a:solidFill>
                <a:latin typeface="Times New Roman"/>
                <a:cs typeface="Times New Roman"/>
              </a:rPr>
              <a:t> BL.EN.U4AIE21052  Gokul </a:t>
            </a:r>
            <a:r>
              <a:rPr lang="en-US" sz="1300" dirty="0" err="1">
                <a:solidFill>
                  <a:srgbClr val="FFFFFF"/>
                </a:solidFill>
                <a:latin typeface="Times New Roman"/>
                <a:cs typeface="Times New Roman"/>
              </a:rPr>
              <a:t>Gopakumar</a:t>
            </a:r>
          </a:p>
          <a:p>
            <a:pPr algn="l"/>
            <a:r>
              <a:rPr lang="en-US" sz="1300" dirty="0">
                <a:solidFill>
                  <a:srgbClr val="FFFFFF"/>
                </a:solidFill>
                <a:latin typeface="Times New Roman"/>
                <a:cs typeface="Times New Roman"/>
              </a:rPr>
              <a:t> BL.EN.U4AIE21055 </a:t>
            </a:r>
            <a:r>
              <a:rPr lang="en-US" sz="1300" dirty="0" err="1">
                <a:solidFill>
                  <a:srgbClr val="FFFFFF"/>
                </a:solidFill>
                <a:latin typeface="Times New Roman"/>
                <a:cs typeface="Times New Roman"/>
              </a:rPr>
              <a:t>G.Bindu</a:t>
            </a:r>
            <a:r>
              <a:rPr lang="en-US" sz="1300" dirty="0">
                <a:solidFill>
                  <a:srgbClr val="FFFFFF"/>
                </a:solidFill>
                <a:latin typeface="Times New Roman"/>
                <a:cs typeface="Times New Roman"/>
              </a:rPr>
              <a:t> Prasanna</a:t>
            </a:r>
            <a:r>
              <a:rPr lang="en-US" sz="1300" dirty="0">
                <a:latin typeface="Times New Roman"/>
              </a:rPr>
              <a:t/>
            </a:r>
            <a:br>
              <a:rPr lang="en-US" sz="1300" dirty="0">
                <a:latin typeface="Times New Roman"/>
              </a:rPr>
            </a:br>
            <a:r>
              <a:rPr lang="en-US" sz="1300" dirty="0">
                <a:solidFill>
                  <a:srgbClr val="FFFFFF"/>
                </a:solidFill>
                <a:latin typeface="Times New Roman"/>
                <a:cs typeface="Times New Roman"/>
              </a:rPr>
              <a:t>                    </a:t>
            </a:r>
            <a:r>
              <a:rPr lang="en-US" sz="1300" dirty="0">
                <a:latin typeface="Times New Roman"/>
              </a:rPr>
              <a:t/>
            </a:r>
            <a:br>
              <a:rPr lang="en-US" sz="1300" dirty="0">
                <a:latin typeface="Times New Roman"/>
              </a:rPr>
            </a:br>
            <a:endParaRPr lang="en-US" sz="13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DDC0B-4616-8AD3-D7A2-395E1B81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 b="1">
                <a:latin typeface="Times New Roman"/>
                <a:cs typeface="Times New Roman"/>
              </a:rPr>
              <a:t>Components and Features Backend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7141C9B-9B3F-111C-DDAE-578CF0CF2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129525"/>
              </p:ext>
            </p:extLst>
          </p:nvPr>
        </p:nvGraphicFramePr>
        <p:xfrm>
          <a:off x="1545771" y="1854200"/>
          <a:ext cx="9133115" cy="4016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918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ransparent padlock">
            <a:extLst>
              <a:ext uri="{FF2B5EF4-FFF2-40B4-BE49-F238E27FC236}">
                <a16:creationId xmlns:a16="http://schemas.microsoft.com/office/drawing/2014/main" id="{DC72B5FE-D62F-4486-E03F-7E44987891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9" r="39914" b="73"/>
          <a:stretch/>
        </p:blipFill>
        <p:spPr>
          <a:xfrm>
            <a:off x="7246027" y="10"/>
            <a:ext cx="4945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00CA8-1741-A56D-E57A-0DD3ED3B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39" y="328512"/>
            <a:ext cx="5765079" cy="1238201"/>
          </a:xfrm>
        </p:spPr>
        <p:txBody>
          <a:bodyPr anchor="ctr">
            <a:normAutofit/>
          </a:bodyPr>
          <a:lstStyle/>
          <a:p>
            <a:r>
              <a:rPr lang="en-US" sz="3700" b="1">
                <a:latin typeface="Times New Roman"/>
                <a:cs typeface="Times New Roman"/>
              </a:rPr>
              <a:t>Components and Features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16BE4-38F3-FC31-FEF7-C6BDD8BCB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01" y="1917777"/>
            <a:ext cx="5910217" cy="49372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400" b="1" dirty="0"/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User Authentication Using JSON Web Tokens (JWT): JWTs are used for securely transmitting user identity, ensuring safe login and authorization across sessions.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Secure Login and Session Management: Authentication flow includes password hashing and token-based session management, protecting user data and preventing unauthorized access.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Integration with MongoDB for Credential Validation: MongoDB stores user credentials, and the backend verifies login details by comparing the hashed password with the stored values for secure access.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185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EA55F-36E1-2782-C5A9-21F171BC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 b="1">
                <a:latin typeface="Times New Roman"/>
                <a:cs typeface="Times New Roman"/>
              </a:rPr>
              <a:t>Architecture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4C8346-4F5F-F915-6FDA-52F3738CD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88042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676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DE75-1DCD-2995-2EFB-4DD26B29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54D81-EDD1-480E-1A9C-AEB4CDA8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0728"/>
            <a:ext cx="10515600" cy="4058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buFont typeface="Arial"/>
            </a:pPr>
            <a:r>
              <a:rPr lang="en-US" sz="2400" dirty="0">
                <a:latin typeface="Times New Roman"/>
                <a:ea typeface="+mn-lt"/>
                <a:cs typeface="+mn-lt"/>
              </a:rPr>
              <a:t>User Input through the App: Users provide data such as age, weight, activity levels, and dietary preferences via a user-friendly interface.</a:t>
            </a:r>
          </a:p>
          <a:p>
            <a:pPr>
              <a:buFont typeface="Arial"/>
            </a:pPr>
            <a:r>
              <a:rPr lang="en-US" sz="2400" dirty="0">
                <a:latin typeface="Times New Roman"/>
                <a:ea typeface="+mn-lt"/>
                <a:cs typeface="+mn-lt"/>
              </a:rPr>
              <a:t>Data Processing in the Backend: The backend validates and processes the input data, preparing it for analysis while ensuring accuracy and security.</a:t>
            </a:r>
          </a:p>
          <a:p>
            <a:pPr>
              <a:buFont typeface="Arial"/>
            </a:pPr>
            <a:r>
              <a:rPr lang="en-US" sz="2400" dirty="0">
                <a:latin typeface="Times New Roman"/>
                <a:ea typeface="+mn-lt"/>
                <a:cs typeface="+mn-lt"/>
              </a:rPr>
              <a:t>AI-Based Analysis: AI algorithms analyze the data to identify patterns, generate insights, and create personalized fitness and diet plans.</a:t>
            </a:r>
          </a:p>
          <a:p>
            <a:pPr>
              <a:buFont typeface="Arial"/>
            </a:pPr>
            <a:r>
              <a:rPr lang="en-US" sz="2400" dirty="0">
                <a:latin typeface="Times New Roman"/>
                <a:ea typeface="+mn-lt"/>
                <a:cs typeface="+mn-lt"/>
              </a:rPr>
              <a:t>Output Recommendations: The system delivers actionable suggestions, such as tailored workout routines and diet plans, displayed through an intuitive dashboard.</a:t>
            </a: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578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E9B7-DB08-C06D-0014-17F380AD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b="1">
                <a:latin typeface="Times New Roman"/>
                <a:cs typeface="Times New Roman"/>
              </a:rPr>
              <a:t>Results and  Analysis</a:t>
            </a:r>
          </a:p>
        </p:txBody>
      </p:sp>
      <p:pic>
        <p:nvPicPr>
          <p:cNvPr id="5" name="Picture 4" descr="Assorted vegetables and fruits">
            <a:extLst>
              <a:ext uri="{FF2B5EF4-FFF2-40B4-BE49-F238E27FC236}">
                <a16:creationId xmlns:a16="http://schemas.microsoft.com/office/drawing/2014/main" id="{C0454544-12FD-0170-5521-D30DAFD0C5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26" r="19909" b="-3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E2559-2101-A2C3-58CE-5E5B99FA3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1838023"/>
            <a:ext cx="5444382" cy="4910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600" b="1"/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Personalized Suggestions: Customized fitness and diet plans tailored to user inputs like age, weight, and activity levels.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Enhanced Engagement: AI dynamically adjusts recommendations based on user behavior, boosting motivation.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Calorie Tracking: Logs meals and calculates calorie intake to align with fitness goals.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Activity Trends: Tracks daily steps and exercises, displaying progress through charts and graphs.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Informed Decisions: Analyzes patterns to help users refine routines and identify areas for improvement.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401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66E4D-3BF3-3286-A464-D9E742050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Times New Roman"/>
                <a:cs typeface="Times New Roman"/>
              </a:rPr>
              <a:t>Conclusion and Feature Scope</a:t>
            </a:r>
          </a:p>
        </p:txBody>
      </p:sp>
      <p:pic>
        <p:nvPicPr>
          <p:cNvPr id="7" name="Graphic 6" descr="Dumbbell">
            <a:extLst>
              <a:ext uri="{FF2B5EF4-FFF2-40B4-BE49-F238E27FC236}">
                <a16:creationId xmlns:a16="http://schemas.microsoft.com/office/drawing/2014/main" id="{329A1EC6-1F48-76CC-2B48-614FF4248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28532"/>
            <a:ext cx="3130164" cy="36853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214CE-35AD-AF8D-E4DB-0599DAE76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2032" y="2149540"/>
            <a:ext cx="8047348" cy="445571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Achievements</a:t>
            </a: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Real-time fitness tracking and personalized recommendations.</a:t>
            </a:r>
            <a:endParaRPr lang="en-US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Secure and user-friendly experience.</a:t>
            </a:r>
            <a:endParaRPr lang="en-US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solidFill>
                <a:schemeClr val="tx2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Future Scope</a:t>
            </a: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Integration with wearable devices.</a:t>
            </a:r>
            <a:endParaRPr lang="en-US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Enhanced AI algorithms for better accuracy.</a:t>
            </a:r>
            <a:endParaRPr lang="en-US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Support for multiple languages and regions.</a:t>
            </a:r>
            <a:endParaRPr lang="en-US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7117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B452-9F07-975A-097D-D3C87F81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A786-0CDF-B3F3-B134-A57B53FE8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3605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527DC-BB5E-55B3-641B-7C7D421D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34496"/>
            <a:ext cx="5262201" cy="1077963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/>
                <a:cs typeface="Times New Roman"/>
              </a:rPr>
              <a:t>Overview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6147D83-B112-F2A0-76B0-67208AFAA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097"/>
            <a:ext cx="5250992" cy="51281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Introduction</a:t>
            </a:r>
          </a:p>
          <a:p>
            <a:r>
              <a:rPr lang="en-US" sz="2000" dirty="0">
                <a:latin typeface="Times New Roman"/>
                <a:cs typeface="Times New Roman"/>
              </a:rPr>
              <a:t>Problem Statement</a:t>
            </a:r>
          </a:p>
          <a:p>
            <a:r>
              <a:rPr lang="en-US" sz="2000" dirty="0">
                <a:latin typeface="Times New Roman"/>
                <a:cs typeface="Times New Roman"/>
              </a:rPr>
              <a:t>Summary of Literature Survey</a:t>
            </a:r>
          </a:p>
          <a:p>
            <a:r>
              <a:rPr lang="en-US" sz="2000" dirty="0">
                <a:latin typeface="Times New Roman"/>
                <a:cs typeface="Times New Roman"/>
              </a:rPr>
              <a:t>HTML, CSS, JavaScript</a:t>
            </a:r>
          </a:p>
          <a:p>
            <a:r>
              <a:rPr lang="en-US" sz="2000" dirty="0">
                <a:latin typeface="Times New Roman"/>
                <a:cs typeface="Times New Roman"/>
              </a:rPr>
              <a:t>MongoDB</a:t>
            </a:r>
          </a:p>
          <a:p>
            <a:r>
              <a:rPr lang="en-US" sz="2000" dirty="0">
                <a:latin typeface="Times New Roman"/>
                <a:cs typeface="Times New Roman"/>
              </a:rPr>
              <a:t>React.js</a:t>
            </a:r>
          </a:p>
          <a:p>
            <a:r>
              <a:rPr lang="en-US" sz="2000" dirty="0">
                <a:latin typeface="Times New Roman"/>
                <a:cs typeface="Times New Roman"/>
              </a:rPr>
              <a:t>Components and Features Backend and Frontend</a:t>
            </a:r>
          </a:p>
          <a:p>
            <a:r>
              <a:rPr lang="en-US" sz="2000" dirty="0">
                <a:latin typeface="Times New Roman"/>
                <a:cs typeface="Times New Roman"/>
              </a:rPr>
              <a:t>Components and Features Authentication</a:t>
            </a:r>
          </a:p>
          <a:p>
            <a:r>
              <a:rPr lang="en-US" sz="2000" dirty="0">
                <a:latin typeface="Times New Roman"/>
                <a:cs typeface="Times New Roman"/>
              </a:rPr>
              <a:t>Architecture Overview</a:t>
            </a:r>
          </a:p>
          <a:p>
            <a:r>
              <a:rPr lang="en-US" sz="2000" dirty="0">
                <a:latin typeface="Times New Roman"/>
                <a:cs typeface="Times New Roman"/>
              </a:rPr>
              <a:t>Methodology</a:t>
            </a:r>
          </a:p>
          <a:p>
            <a:r>
              <a:rPr lang="en-US" sz="2000" dirty="0">
                <a:latin typeface="Times New Roman"/>
                <a:cs typeface="Times New Roman"/>
              </a:rPr>
              <a:t>Results and Analysis</a:t>
            </a:r>
          </a:p>
          <a:p>
            <a:r>
              <a:rPr lang="en-US" sz="2000" dirty="0">
                <a:latin typeface="Times New Roman"/>
                <a:cs typeface="Times New Roman"/>
              </a:rPr>
              <a:t>Conclusion and Feature Scope</a:t>
            </a:r>
            <a:r>
              <a:rPr lang="en-US" sz="2000" dirty="0">
                <a:latin typeface="Times New Roman"/>
              </a:rPr>
              <a:t/>
            </a:r>
            <a:br>
              <a:rPr lang="en-US" sz="2000" dirty="0">
                <a:latin typeface="Times New Roman"/>
              </a:rPr>
            </a:br>
            <a:r>
              <a:rPr lang="en-US" sz="2000" dirty="0">
                <a:latin typeface="Times New Roman"/>
              </a:rPr>
              <a:t/>
            </a:r>
            <a:br>
              <a:rPr lang="en-US" sz="2000" dirty="0">
                <a:latin typeface="Times New Roman"/>
              </a:rPr>
            </a:b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25" name="Picture 24" descr="Computer script on a screen">
            <a:extLst>
              <a:ext uri="{FF2B5EF4-FFF2-40B4-BE49-F238E27FC236}">
                <a16:creationId xmlns:a16="http://schemas.microsoft.com/office/drawing/2014/main" id="{1FBF55AF-E557-14EC-4B23-A6CBBAA1F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5" r="41288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088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093A5-9754-AC7A-E6A9-87515062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99CD481E-884D-347D-A583-3F856226C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7371A-D7BF-C6BC-478A-5BFC373A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The project aims to empower users by increasing their awareness of their fitness levels and dietary habits. 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By offering actionable insights, it helps users set realistic health goals and track their progress effectively.</a:t>
            </a:r>
            <a:endParaRPr lang="en-US" sz="1800">
              <a:solidFill>
                <a:schemeClr val="tx2"/>
              </a:solidFill>
              <a:latin typeface="Aptos" panose="020B0004020202020204"/>
              <a:ea typeface="+mn-lt"/>
              <a:cs typeface="+mn-lt"/>
            </a:endParaRPr>
          </a:p>
          <a:p>
            <a:r>
              <a:rPr lang="en-US" sz="18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Leveraging cutting-edge technologies like AI, React.js, and MongoDB ensures an intuitive and efficient platform. </a:t>
            </a:r>
            <a:endParaRPr lang="en-US" sz="1800">
              <a:solidFill>
                <a:schemeClr val="tx2"/>
              </a:solidFill>
              <a:latin typeface="Aptos" panose="020B0004020202020204"/>
              <a:ea typeface="+mn-lt"/>
              <a:cs typeface="+mn-lt"/>
            </a:endParaRPr>
          </a:p>
          <a:p>
            <a:r>
              <a:rPr lang="en-US" sz="18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This reduces the complexity of managing fitness data, making it accessible to a broad audience, regardless of their technical expertise.</a:t>
            </a:r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163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0904A-5219-9893-5993-74EFDB24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/>
                <a:cs typeface="Times New Roman"/>
              </a:rPr>
              <a:t>Problem Statement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73CB83-448A-921F-2761-AD59A6E4B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46324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659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F658-A0C8-0F5B-4162-51C7336F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Summary of 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3481-256A-973C-0975-C5BBEC793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5"/>
            <a:ext cx="10515600" cy="483030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/>
                <a:ea typeface="+mn-lt"/>
                <a:cs typeface="+mn-lt"/>
              </a:rPr>
              <a:t>1.Innovative Technology 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dirty="0">
                <a:latin typeface="Times New Roman"/>
                <a:ea typeface="+mn-lt"/>
                <a:cs typeface="+mn-lt"/>
              </a:rPr>
              <a:t>MERN stack, AI/ML, and gamification can enhance fitness applications by improving scalability, personalization, and engagement, offering better user experiences, data accuracy, and personalized recommendations.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/>
                <a:ea typeface="+mn-lt"/>
                <a:cs typeface="+mn-lt"/>
              </a:rPr>
              <a:t>2.Future Directions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dirty="0">
                <a:latin typeface="Times New Roman"/>
                <a:ea typeface="+mn-lt"/>
                <a:cs typeface="+mn-lt"/>
              </a:rPr>
              <a:t>AI/ML Integration: Advanced analytics for smarter recommendations and real-time data handling.</a:t>
            </a:r>
            <a:endParaRPr lang="en-US" sz="2400">
              <a:latin typeface="Times New Roman"/>
              <a:cs typeface="Times New Roman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dirty="0">
                <a:latin typeface="Times New Roman"/>
                <a:ea typeface="+mn-lt"/>
                <a:cs typeface="+mn-lt"/>
              </a:rPr>
              <a:t>Improved Personalization: Applications should focus on personalized workout and diet plans.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/>
                <a:ea typeface="+mn-lt"/>
                <a:cs typeface="+mn-lt"/>
              </a:rPr>
              <a:t>3.Security &amp; Privacy: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Data security and transparency must be prioritized to ensure trust and protect health-related information.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323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152A9-7304-0D86-7B28-7F43393A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9164475" cy="633920"/>
          </a:xfrm>
        </p:spPr>
        <p:txBody>
          <a:bodyPr anchor="ctr">
            <a:normAutofit fontScale="90000"/>
          </a:bodyPr>
          <a:lstStyle/>
          <a:p>
            <a:r>
              <a:rPr lang="en-US" sz="4000" b="1">
                <a:latin typeface="Times New Roman"/>
                <a:cs typeface="Times New Roman"/>
              </a:rPr>
              <a:t>HTML, CSS,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1A276-D1A0-CD2D-062E-FF78F1255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1491343"/>
            <a:ext cx="6018505" cy="486500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>
                <a:latin typeface="Times New Roman"/>
                <a:ea typeface="+mn-lt"/>
                <a:cs typeface="+mn-lt"/>
              </a:rPr>
              <a:t>HTML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Defines the foundational structure of the application’s user interface, creating pages like the dashboard, login, and profile sections. Each page is designed to provide a logical flow and seamless navigation for users.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CSS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Enhances the visual appeal and responsiveness of the application, ensuring compatibility across various devices. Custom styling is implemented to deliver an engaging and user-friendly interface with consistent branding.</a:t>
            </a:r>
          </a:p>
          <a:p>
            <a:pPr marL="0" indent="0">
              <a:buNone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JavaScript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Powers the interactive elements, such as real-time fitness data visualizations using dynamic charts and responsive forms. It also manages client-side validations and asynchronous updates for a smoother user experience.</a:t>
            </a: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42659C-3C92-FF99-698F-FE100C93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26" r="26254" b="-4"/>
          <a:stretch/>
        </p:blipFill>
        <p:spPr>
          <a:xfrm>
            <a:off x="7053943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1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F5B65-20D9-24FA-31F5-7D285A6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Times New Roman"/>
              </a:rPr>
              <a:t/>
            </a:r>
            <a:br>
              <a:rPr lang="en-US" sz="5400" b="1">
                <a:latin typeface="Times New Roman"/>
              </a:rPr>
            </a:br>
            <a:r>
              <a:rPr lang="en-US" sz="5400" b="1">
                <a:latin typeface="Times New Roman"/>
                <a:cs typeface="Times New Roman"/>
              </a:rPr>
              <a:t>MongoDB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ABB5-A7AB-43ED-732A-5DFDB90C5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>
                <a:latin typeface="Times New Roman"/>
                <a:ea typeface="+mn-lt"/>
                <a:cs typeface="+mn-lt"/>
              </a:rPr>
              <a:t>MongoDB was chosen due to its unique features that align well with the requirements of a fitness tracker and diet companion application</a:t>
            </a:r>
            <a:endParaRPr lang="en-US" sz="1700"/>
          </a:p>
          <a:p>
            <a:pPr marL="0" indent="0">
              <a:buNone/>
            </a:pPr>
            <a:endParaRPr lang="en-US" sz="1700">
              <a:latin typeface="Times New Roman"/>
              <a:ea typeface="+mn-lt"/>
              <a:cs typeface="+mn-lt"/>
            </a:endParaRPr>
          </a:p>
          <a:p>
            <a:pPr marL="514350" indent="-514350">
              <a:buAutoNum type="arabicParenR"/>
            </a:pPr>
            <a:r>
              <a:rPr lang="en-US" sz="1700">
                <a:latin typeface="Times New Roman"/>
                <a:ea typeface="+mn-lt"/>
                <a:cs typeface="+mn-lt"/>
              </a:rPr>
              <a:t>Flexibility with Data Structure</a:t>
            </a:r>
          </a:p>
          <a:p>
            <a:pPr marL="514350" indent="-514350">
              <a:buAutoNum type="arabicParenR"/>
            </a:pPr>
            <a:r>
              <a:rPr lang="en-US" sz="1700">
                <a:latin typeface="Times New Roman"/>
                <a:ea typeface="+mn-lt"/>
                <a:cs typeface="+mn-lt"/>
              </a:rPr>
              <a:t>Efficient Data Retrieval</a:t>
            </a:r>
          </a:p>
          <a:p>
            <a:pPr marL="514350" indent="-514350">
              <a:buAutoNum type="arabicParenR"/>
            </a:pPr>
            <a:r>
              <a:rPr lang="en-US" sz="1700">
                <a:latin typeface="Times New Roman"/>
                <a:ea typeface="+mn-lt"/>
                <a:cs typeface="+mn-lt"/>
              </a:rPr>
              <a:t>Support for Complex Queries</a:t>
            </a:r>
            <a:endParaRPr lang="en-US" sz="1700">
              <a:latin typeface="Times New Roman"/>
              <a:cs typeface="Times New Roman"/>
            </a:endParaRPr>
          </a:p>
          <a:p>
            <a:pPr marL="514350" indent="-514350">
              <a:buAutoNum type="arabicParenR"/>
            </a:pPr>
            <a:r>
              <a:rPr lang="en-US" sz="1700">
                <a:latin typeface="Times New Roman"/>
                <a:cs typeface="Times New Roman"/>
              </a:rPr>
              <a:t>Ease of Integration</a:t>
            </a:r>
          </a:p>
          <a:p>
            <a:pPr marL="514350" indent="-514350">
              <a:buAutoNum type="arabicParenR"/>
            </a:pPr>
            <a:r>
              <a:rPr lang="en-US" sz="1700">
                <a:latin typeface="Times New Roman"/>
                <a:cs typeface="Times New Roman"/>
              </a:rPr>
              <a:t>Scalability</a:t>
            </a:r>
          </a:p>
          <a:p>
            <a:pPr>
              <a:buAutoNum type="arabicParenR"/>
            </a:pPr>
            <a:endParaRPr lang="en-US" sz="1700">
              <a:latin typeface="Times New Roman"/>
              <a:cs typeface="Times New Roman"/>
            </a:endParaRPr>
          </a:p>
        </p:txBody>
      </p:sp>
      <p:pic>
        <p:nvPicPr>
          <p:cNvPr id="5" name="Picture 4" descr="Connecting Auth0 to MongoDB with Custom Databases">
            <a:extLst>
              <a:ext uri="{FF2B5EF4-FFF2-40B4-BE49-F238E27FC236}">
                <a16:creationId xmlns:a16="http://schemas.microsoft.com/office/drawing/2014/main" id="{8ABD15D8-09C3-2143-5C3E-7121695C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18" r="5017" b="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045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1" y="809907"/>
            <a:ext cx="1291642" cy="429215"/>
            <a:chOff x="2504802" y="1755501"/>
            <a:chExt cx="1598829" cy="531293"/>
          </a:xfrm>
          <a:solidFill>
            <a:schemeClr val="bg1">
              <a:alpha val="99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99A7A058-C1CE-4860-96CB-6EAF9DEF78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452" y="3074904"/>
            <a:ext cx="3432303" cy="3432303"/>
          </a:xfrm>
          <a:prstGeom prst="ellipse">
            <a:avLst/>
          </a:prstGeom>
          <a:solidFill>
            <a:srgbClr val="FFFFFF">
              <a:alpha val="2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4B226-9840-4638-9B40-1BA7E5F52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452" y="3074904"/>
            <a:ext cx="3432303" cy="3432303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F6E9F1-F0E1-442E-B824-A1ADD42CDA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452" y="3074904"/>
            <a:ext cx="3432303" cy="3432303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9FFD97F-40E1-45B3-9A51-E14CA4A494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052" y="2922504"/>
            <a:ext cx="3526982" cy="352698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24416" y="5041342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2ADA76-150E-9BAF-2D46-48FE0870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96" y="3599586"/>
            <a:ext cx="3267256" cy="2474102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/>
                <a:cs typeface="Times New Roman"/>
              </a:rPr>
              <a:t>React.js</a:t>
            </a:r>
          </a:p>
        </p:txBody>
      </p:sp>
      <p:pic>
        <p:nvPicPr>
          <p:cNvPr id="4" name="Picture 3" descr="React Js Royalty-Free Images, Stock Photos &amp; Pictures ...">
            <a:extLst>
              <a:ext uri="{FF2B5EF4-FFF2-40B4-BE49-F238E27FC236}">
                <a16:creationId xmlns:a16="http://schemas.microsoft.com/office/drawing/2014/main" id="{86F695E0-9919-AE90-1D35-F499E5CD97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26" r="2955" b="-1"/>
          <a:stretch/>
        </p:blipFill>
        <p:spPr>
          <a:xfrm>
            <a:off x="1392118" y="128658"/>
            <a:ext cx="2665189" cy="2665189"/>
          </a:xfrm>
          <a:custGeom>
            <a:avLst/>
            <a:gdLst/>
            <a:ahLst/>
            <a:cxnLst/>
            <a:rect l="l" t="t" r="r" b="b"/>
            <a:pathLst>
              <a:path w="2255084" h="2255084">
                <a:moveTo>
                  <a:pt x="1127542" y="0"/>
                </a:moveTo>
                <a:cubicBezTo>
                  <a:pt x="1750266" y="0"/>
                  <a:pt x="2255084" y="504818"/>
                  <a:pt x="2255084" y="1127542"/>
                </a:cubicBezTo>
                <a:cubicBezTo>
                  <a:pt x="2255084" y="1750266"/>
                  <a:pt x="1750266" y="2255084"/>
                  <a:pt x="1127542" y="2255084"/>
                </a:cubicBezTo>
                <a:cubicBezTo>
                  <a:pt x="504818" y="2255084"/>
                  <a:pt x="0" y="1750266"/>
                  <a:pt x="0" y="1127542"/>
                </a:cubicBezTo>
                <a:cubicBezTo>
                  <a:pt x="0" y="504818"/>
                  <a:pt x="504818" y="0"/>
                  <a:pt x="1127542" y="0"/>
                </a:cubicBezTo>
                <a:close/>
              </a:path>
            </a:pathLst>
          </a:custGeom>
        </p:spPr>
      </p:pic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3B265512-7CFA-9963-27BB-FAA211CA55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717" r="2034" b="3"/>
          <a:stretch/>
        </p:blipFill>
        <p:spPr>
          <a:xfrm>
            <a:off x="3879642" y="1026169"/>
            <a:ext cx="2479422" cy="2479422"/>
          </a:xfrm>
          <a:custGeom>
            <a:avLst/>
            <a:gdLst/>
            <a:ahLst/>
            <a:cxnLst/>
            <a:rect l="l" t="t" r="r" b="b"/>
            <a:pathLst>
              <a:path w="2479422" h="2479422">
                <a:moveTo>
                  <a:pt x="1239711" y="0"/>
                </a:moveTo>
                <a:cubicBezTo>
                  <a:pt x="1924384" y="0"/>
                  <a:pt x="2479422" y="555038"/>
                  <a:pt x="2479422" y="1239711"/>
                </a:cubicBezTo>
                <a:cubicBezTo>
                  <a:pt x="2479422" y="1924384"/>
                  <a:pt x="1924384" y="2479422"/>
                  <a:pt x="1239711" y="2479422"/>
                </a:cubicBezTo>
                <a:cubicBezTo>
                  <a:pt x="555038" y="2479422"/>
                  <a:pt x="0" y="1924384"/>
                  <a:pt x="0" y="1239711"/>
                </a:cubicBezTo>
                <a:cubicBezTo>
                  <a:pt x="0" y="555038"/>
                  <a:pt x="555038" y="0"/>
                  <a:pt x="123971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848F-96EA-800A-9B32-2D3D7D8CE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018" y="674087"/>
            <a:ext cx="4815318" cy="54347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Front-end framework powering the user interface.</a:t>
            </a:r>
          </a:p>
          <a:p>
            <a:r>
              <a:rPr lang="en-US" sz="22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User Dashboard: Provides a centralized view for users to track fitness metrics, view dietary recommendations, and monitor progress in an intuitive interface.</a:t>
            </a:r>
            <a:endParaRPr lang="en-US" sz="2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2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Login/Signup Pages: Facilitates secure user authentication with responsive forms and smooth navigation to personalize the app experience.</a:t>
            </a:r>
            <a:endParaRPr lang="en-US" sz="2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2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Fitness Tracking Visualizations: Dynamic charts and graphs render real-time fitness data, enabling users to analyze trends and adjust goals effectively.</a:t>
            </a:r>
            <a:endParaRPr lang="en-US" sz="2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2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548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6B4A5-AC1F-A013-73A4-08D63A6A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 dirty="0">
                <a:latin typeface="Times New Roman"/>
                <a:cs typeface="Times New Roman"/>
              </a:rPr>
              <a:t>Components and Features Frontend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347488-1364-04DA-9D2E-B74F1D000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822714"/>
              </p:ext>
            </p:extLst>
          </p:nvPr>
        </p:nvGraphicFramePr>
        <p:xfrm>
          <a:off x="5108535" y="591829"/>
          <a:ext cx="6789550" cy="6057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44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1044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Fitness Tracker and Diet Companion</vt:lpstr>
      <vt:lpstr>Overview</vt:lpstr>
      <vt:lpstr>Introduction</vt:lpstr>
      <vt:lpstr>Problem Statement</vt:lpstr>
      <vt:lpstr>Summary of Literature Survey</vt:lpstr>
      <vt:lpstr>HTML, CSS, JavaScript</vt:lpstr>
      <vt:lpstr> MongoDB</vt:lpstr>
      <vt:lpstr>React.js</vt:lpstr>
      <vt:lpstr>Components and Features Frontend</vt:lpstr>
      <vt:lpstr>Components and Features Backend</vt:lpstr>
      <vt:lpstr>Components and Features Authentication</vt:lpstr>
      <vt:lpstr>Architecture Overview</vt:lpstr>
      <vt:lpstr>Methodology</vt:lpstr>
      <vt:lpstr>Results and  Analysis</vt:lpstr>
      <vt:lpstr>Conclusion and Feature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Fitness Tracker and Diet Companion</dc:title>
  <dc:creator>admin</dc:creator>
  <cp:lastModifiedBy>admin</cp:lastModifiedBy>
  <cp:revision>391</cp:revision>
  <dcterms:created xsi:type="dcterms:W3CDTF">2024-11-29T16:46:01Z</dcterms:created>
  <dcterms:modified xsi:type="dcterms:W3CDTF">2024-12-02T04:43:39Z</dcterms:modified>
</cp:coreProperties>
</file>