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>
      <p:cViewPr varScale="1">
        <p:scale>
          <a:sx n="66" d="100"/>
          <a:sy n="66" d="100"/>
        </p:scale>
        <p:origin x="10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kul-H-01/Digital-Portfolio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GOKUL H</a:t>
            </a:r>
          </a:p>
          <a:p>
            <a:r>
              <a:rPr lang="en-US" sz="2400" dirty="0"/>
              <a:t>REGISTER NO : 20324U09023</a:t>
            </a:r>
          </a:p>
          <a:p>
            <a:r>
              <a:rPr lang="en-US" sz="2400" dirty="0">
                <a:cs typeface="Calibri"/>
              </a:rPr>
              <a:t>NM ID: </a:t>
            </a:r>
            <a:r>
              <a:rPr lang="en-IN" sz="2400" dirty="0">
                <a:cs typeface="Calibri"/>
              </a:rPr>
              <a:t>098D47DD38CF59D93F94DB51498751B5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Dr. M. G. R. CHOCKALINGAM ARTS COLLEGE</a:t>
            </a:r>
          </a:p>
          <a:p>
            <a:r>
              <a:rPr lang="en-US" sz="2400" dirty="0"/>
              <a:t>UNIVERSITY: 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9" y="3821814"/>
            <a:ext cx="1800225" cy="23812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DD1119-AA89-0512-B114-1EEB974C1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79274"/>
              </p:ext>
            </p:extLst>
          </p:nvPr>
        </p:nvGraphicFramePr>
        <p:xfrm>
          <a:off x="1866900" y="1312545"/>
          <a:ext cx="8153400" cy="42976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125868936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86120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Project Showcase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Detailed project pages with images, videos, descriptions, and links to live demos/repositories.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2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rgbClr val="FFC000"/>
                          </a:solidFill>
                        </a:rPr>
                        <a:t>Dynamic Skill Bars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Interactive visual representations of proficiency in different programming languages or tools using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7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rgbClr val="FFC000"/>
                          </a:solidFill>
                        </a:rPr>
                        <a:t>Contact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Functional form for direct inquiries, with client-side validation using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6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rgbClr val="FFC000"/>
                          </a:solidFill>
                        </a:rPr>
                        <a:t>Lazy Loading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Optimize performance by loading images only when they enter the viewport using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0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Smooth Scrolling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Enhanced navigation experience through JavaScript-powered smooth transitions to anchor links.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210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9C05-D378-0299-EA94-82DC2881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6A82-5B4A-4F91-529F-91FE3B147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634"/>
            <a:ext cx="8077199" cy="57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668C20-2FBD-8BEB-1DB3-8B27CD2B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47003"/>
              </p:ext>
            </p:extLst>
          </p:nvPr>
        </p:nvGraphicFramePr>
        <p:xfrm>
          <a:off x="755332" y="2317391"/>
          <a:ext cx="10972800" cy="347472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367773124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17178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Project Showcase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FF00FF"/>
                          </a:solidFill>
                        </a:rPr>
                        <a:t>Detailed project pages with images, videos, descriptions, and links to live demos/repositories.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Dynamic Skill Bars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FF00FF"/>
                          </a:solidFill>
                        </a:rPr>
                        <a:t>Interactive visual representations of proficiency in different programming languages or tools using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3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Contact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FF00FF"/>
                          </a:solidFill>
                        </a:rPr>
                        <a:t>Functional form for direct inquiries, with client-side validation using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41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Lazy Loading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FF00FF"/>
                          </a:solidFill>
                        </a:rPr>
                        <a:t>Optimize performance by loading images only when they enter the viewport using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3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Smooth Scrolling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FF00FF"/>
                          </a:solidFill>
                        </a:rPr>
                        <a:t>Enhanced navigation experience through JavaScript-powered smooth transitions to anchor links.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502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CDF6FD-647D-BD6D-25E4-2DC51333C2E8}"/>
              </a:ext>
            </a:extLst>
          </p:cNvPr>
          <p:cNvSpPr txBox="1"/>
          <p:nvPr/>
        </p:nvSpPr>
        <p:spPr>
          <a:xfrm>
            <a:off x="914400" y="1351272"/>
            <a:ext cx="967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well-crafted digital portfolio is more than just a website; it's a living resume and a testament to a student's capabilities. By leveraging HTML, CSS, and JavaScript, students can create a compelling online presence that opens doors to new opportunities.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E8DF-3A39-5C7F-C4D8-8B977B4F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12DBE-47C5-A123-5B6B-B0AA7C23D50D}"/>
              </a:ext>
            </a:extLst>
          </p:cNvPr>
          <p:cNvSpPr txBox="1"/>
          <p:nvPr/>
        </p:nvSpPr>
        <p:spPr>
          <a:xfrm>
            <a:off x="1447800" y="1524000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https://github.com/Gokul-H-01/Digital-Portfolio.git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19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EC9D6-5F1C-1A1A-C8CB-ED39E3A10D8D}"/>
              </a:ext>
            </a:extLst>
          </p:cNvPr>
          <p:cNvSpPr txBox="1"/>
          <p:nvPr/>
        </p:nvSpPr>
        <p:spPr>
          <a:xfrm>
            <a:off x="257575" y="2208997"/>
            <a:ext cx="11056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DIGITAL PORTFOLIO WEBSITE USING WEB DEVELOPMENT (HTML, CSS, AND JAVASCRIPT)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DCE12-F212-D330-07CA-C3267147FD52}"/>
              </a:ext>
            </a:extLst>
          </p:cNvPr>
          <p:cNvSpPr txBox="1"/>
          <p:nvPr/>
        </p:nvSpPr>
        <p:spPr>
          <a:xfrm>
            <a:off x="457200" y="1638895"/>
            <a:ext cx="9847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an increasingly digital world, a static resume often falls short. Students need a dynamic, accessible platform to present their skills, projects, and unique personality to potential employers, collaborators, or academic institutions.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0E41EBC-F2AD-5820-02FA-D7918D84A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08971"/>
              </p:ext>
            </p:extLst>
          </p:nvPr>
        </p:nvGraphicFramePr>
        <p:xfrm>
          <a:off x="1066800" y="2955290"/>
          <a:ext cx="8127999" cy="1559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141911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91006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778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Limited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Show, Don't 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Personal Branding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8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Traditional resumes lack visual impact and global accessibility.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Projects are best understood through live examples, not just descriptions.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digital presence allows for a unique, memorable professional identity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57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75FB2-26D2-8B37-75EE-DED42B93782C}"/>
              </a:ext>
            </a:extLst>
          </p:cNvPr>
          <p:cNvSpPr txBox="1"/>
          <p:nvPr/>
        </p:nvSpPr>
        <p:spPr>
          <a:xfrm>
            <a:off x="481766" y="1828800"/>
            <a:ext cx="9500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is to build a highly customizable, responsive, and interactive digital portfolio website. This platform will serve as a central hub for students to highlight their academic achievements, personal projects, and professional aspirations.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2183C8-CC54-4D05-3556-ED057E316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47177"/>
              </p:ext>
            </p:extLst>
          </p:nvPr>
        </p:nvGraphicFramePr>
        <p:xfrm>
          <a:off x="838200" y="3277572"/>
          <a:ext cx="7905750" cy="23774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841750">
                  <a:extLst>
                    <a:ext uri="{9D8B030D-6E8A-4147-A177-3AD203B41FA5}">
                      <a16:colId xmlns:a16="http://schemas.microsoft.com/office/drawing/2014/main" val="21354173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2235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Define Purpose</a:t>
                      </a:r>
                    </a:p>
                    <a:p>
                      <a:r>
                        <a:rPr lang="en-US" dirty="0"/>
                        <a:t>Clarify what the portfolio needs to achieve (job applications, academic admissions, freelance work).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 Curation</a:t>
                      </a:r>
                    </a:p>
                    <a:p>
                      <a:r>
                        <a:rPr lang="en-US" dirty="0"/>
                        <a:t>Select compelling projects, experiences, and testimonials.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7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Technical Development</a:t>
                      </a:r>
                    </a:p>
                    <a:p>
                      <a:r>
                        <a:rPr lang="en-US" dirty="0"/>
                        <a:t>Implement design and functionality using core web technologies.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Deployment &amp; Maintenance</a:t>
                      </a:r>
                    </a:p>
                    <a:p>
                      <a:r>
                        <a:rPr lang="en-US" dirty="0"/>
                        <a:t>Make the portfolio live and ensure its ongoing relevance.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04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8C053-B1BA-2A36-06A7-4B21D009ED69}"/>
              </a:ext>
            </a:extLst>
          </p:cNvPr>
          <p:cNvSpPr txBox="1"/>
          <p:nvPr/>
        </p:nvSpPr>
        <p:spPr>
          <a:xfrm>
            <a:off x="381000" y="1676400"/>
            <a:ext cx="9153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Understanding the audience is crucial for effective portfolio design. Each user group has specific needs and expectations when viewing a student's work.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4AAB07-CD4B-75C8-32CF-CEC3C6F7C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99082"/>
              </p:ext>
            </p:extLst>
          </p:nvPr>
        </p:nvGraphicFramePr>
        <p:xfrm>
          <a:off x="893762" y="2554873"/>
          <a:ext cx="7856223" cy="28346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618741">
                  <a:extLst>
                    <a:ext uri="{9D8B030D-6E8A-4147-A177-3AD203B41FA5}">
                      <a16:colId xmlns:a16="http://schemas.microsoft.com/office/drawing/2014/main" val="4170856528"/>
                    </a:ext>
                  </a:extLst>
                </a:gridCol>
                <a:gridCol w="2618741">
                  <a:extLst>
                    <a:ext uri="{9D8B030D-6E8A-4147-A177-3AD203B41FA5}">
                      <a16:colId xmlns:a16="http://schemas.microsoft.com/office/drawing/2014/main" val="2076118155"/>
                    </a:ext>
                  </a:extLst>
                </a:gridCol>
                <a:gridCol w="2618741">
                  <a:extLst>
                    <a:ext uri="{9D8B030D-6E8A-4147-A177-3AD203B41FA5}">
                      <a16:colId xmlns:a16="http://schemas.microsoft.com/office/drawing/2014/main" val="191246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Prospective Employers</a:t>
                      </a:r>
                    </a:p>
                    <a:p>
                      <a:r>
                        <a:rPr lang="en-US" dirty="0"/>
                        <a:t>Seek direct evidence of skills, problem-solving abilities, and fit for roles. Look for clarity, easy navigation, and relevant project examples.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Academic Institutions</a:t>
                      </a:r>
                    </a:p>
                    <a:p>
                      <a:r>
                        <a:rPr lang="en-US" dirty="0"/>
                        <a:t>Evaluate potential students' creativity, research capabilities, and commitment to their field of study. Academic portfolios may emphasize theoretical understanding and detailed methodologies.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General Public/Network</a:t>
                      </a:r>
                    </a:p>
                    <a:p>
                      <a:r>
                        <a:rPr lang="en-US" dirty="0"/>
                        <a:t>Curiosity-driven visitors interested in personal projects or seeking contact for general inquiries. A clear "About Me" section and contact info are key.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3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C3C5D-8E76-E934-8384-C87707CE327C}"/>
              </a:ext>
            </a:extLst>
          </p:cNvPr>
          <p:cNvSpPr txBox="1"/>
          <p:nvPr/>
        </p:nvSpPr>
        <p:spPr>
          <a:xfrm>
            <a:off x="695324" y="2079526"/>
            <a:ext cx="9625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effectLst/>
              </a:rPr>
              <a:t>HTML5: Structure</a:t>
            </a:r>
            <a:endParaRPr lang="en-US" b="1" dirty="0"/>
          </a:p>
          <a:p>
            <a:pPr>
              <a:buNone/>
            </a:pPr>
            <a:r>
              <a:rPr lang="en-US" dirty="0"/>
              <a:t>The backbone of the website, defining content organization and semantics. Used for creating sections like About Me, Projects, Skills, and Contact.</a:t>
            </a:r>
          </a:p>
          <a:p>
            <a:pPr>
              <a:buNone/>
            </a:pPr>
            <a:r>
              <a:rPr lang="en-US" b="1" dirty="0">
                <a:effectLst/>
              </a:rPr>
              <a:t>CSS3: Style</a:t>
            </a:r>
            <a:endParaRPr lang="en-US" b="1" dirty="0"/>
          </a:p>
          <a:p>
            <a:r>
              <a:rPr lang="en-US" dirty="0"/>
              <a:t>Provides visual styling, layout, and responsiveness. Crucial for creating an appealing and professional aesthetic that adapts to various screen sizes.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9D703-5C9C-26B9-1669-A55B35A9B9FA}"/>
              </a:ext>
            </a:extLst>
          </p:cNvPr>
          <p:cNvSpPr txBox="1"/>
          <p:nvPr/>
        </p:nvSpPr>
        <p:spPr>
          <a:xfrm>
            <a:off x="695324" y="1433195"/>
            <a:ext cx="9286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Building a robust digital portfolio relies on fundamental web development technologies. These tools provide the flexibility and power needed for a customized and interactive experience.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E471F-059D-2885-5C75-DF3F390423B3}"/>
              </a:ext>
            </a:extLst>
          </p:cNvPr>
          <p:cNvSpPr txBox="1"/>
          <p:nvPr/>
        </p:nvSpPr>
        <p:spPr>
          <a:xfrm>
            <a:off x="695323" y="3955137"/>
            <a:ext cx="10325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effectLst/>
              </a:rPr>
              <a:t>JavaScript: Interactivity</a:t>
            </a:r>
            <a:endParaRPr lang="en-IN" b="1" dirty="0"/>
          </a:p>
          <a:p>
            <a:pPr>
              <a:buNone/>
            </a:pPr>
            <a:r>
              <a:rPr lang="en-IN" dirty="0"/>
              <a:t>Adds dynamic </a:t>
            </a:r>
            <a:r>
              <a:rPr lang="en-IN" dirty="0" err="1"/>
              <a:t>behavior</a:t>
            </a:r>
            <a:r>
              <a:rPr lang="en-IN" dirty="0"/>
              <a:t>, animations, form validation, and interactive elements, enhancing user engagement and experience.</a:t>
            </a:r>
          </a:p>
          <a:p>
            <a:pPr>
              <a:buNone/>
            </a:pPr>
            <a:r>
              <a:rPr lang="en-IN" b="1" dirty="0">
                <a:effectLst/>
              </a:rPr>
              <a:t>Version Control (Git)</a:t>
            </a:r>
            <a:endParaRPr lang="en-IN" b="1" dirty="0"/>
          </a:p>
          <a:p>
            <a:r>
              <a:rPr lang="en-IN" dirty="0"/>
              <a:t>Essential for managing code changes, collaborating, and deploying the site to platforms like GitHub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E8D80-DDF3-2FE1-2D82-1A1353B1A724}"/>
              </a:ext>
            </a:extLst>
          </p:cNvPr>
          <p:cNvSpPr txBox="1"/>
          <p:nvPr/>
        </p:nvSpPr>
        <p:spPr>
          <a:xfrm>
            <a:off x="533400" y="12954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strong design ensures a positive user experience and effectively communicates the student's brand. Focus on clean aesthetics, intuitive navigation, and mobile-first responsiveness.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200005-9D97-CCCB-E78E-F249B822B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51167"/>
              </p:ext>
            </p:extLst>
          </p:nvPr>
        </p:nvGraphicFramePr>
        <p:xfrm>
          <a:off x="739775" y="3177173"/>
          <a:ext cx="8128000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111973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1648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Minimalist Aesthetic</a:t>
                      </a:r>
                    </a:p>
                    <a:p>
                      <a:r>
                        <a:rPr lang="en-US" dirty="0"/>
                        <a:t>Clean lines, ample whitespace, and a limited color palette (including brand colors like #E1E1DF) to keep focus on the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Intuitive Navigation</a:t>
                      </a:r>
                    </a:p>
                    <a:p>
                      <a:r>
                        <a:rPr lang="en-US" dirty="0"/>
                        <a:t>Clear menus, logical sections, and easy access to key information like contact details and project categories.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3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Responsive Design</a:t>
                      </a:r>
                    </a:p>
                    <a:p>
                      <a:r>
                        <a:rPr lang="en-US" dirty="0"/>
                        <a:t>Ensuring the portfolio looks great and functions perfectly on desktops, tablets, and mobile phones.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Visual Hierarchy</a:t>
                      </a:r>
                    </a:p>
                    <a:p>
                      <a:r>
                        <a:rPr lang="en-US" dirty="0"/>
                        <a:t>Using typography, spacing, and imagery to guide the user's eye to the most important information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46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6263-1C7B-5678-C37F-0214AEBBA4E5}"/>
              </a:ext>
            </a:extLst>
          </p:cNvPr>
          <p:cNvSpPr txBox="1"/>
          <p:nvPr/>
        </p:nvSpPr>
        <p:spPr>
          <a:xfrm>
            <a:off x="457200" y="1447800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Beyond static content, a modern digital portfolio incorporates interactive elements to truly impress visitors and convey skills.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214D8D-4751-A5CF-F02C-1879EF510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24788"/>
              </p:ext>
            </p:extLst>
          </p:nvPr>
        </p:nvGraphicFramePr>
        <p:xfrm>
          <a:off x="609600" y="2103596"/>
          <a:ext cx="9677400" cy="43689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304730439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3020746371"/>
                    </a:ext>
                  </a:extLst>
                </a:gridCol>
              </a:tblGrid>
              <a:tr h="745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Project Showcase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Detailed project pages with images, videos, descriptions, and links to live demos/repositories.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982354"/>
                  </a:ext>
                </a:extLst>
              </a:tr>
              <a:tr h="1065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Dynamic Skill Bars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Interactive visual representations of proficiency in different programming languages or tools using JavaScript.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936702"/>
                  </a:ext>
                </a:extLst>
              </a:tr>
              <a:tr h="745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Contact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Functional form for direct inquiries, with client-side validation using JavaScript.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880499"/>
                  </a:ext>
                </a:extLst>
              </a:tr>
              <a:tr h="745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Lazy Loading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Optimize performance by loading images only when they enter the viewport using JavaScript.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44687"/>
                  </a:ext>
                </a:extLst>
              </a:tr>
              <a:tr h="1065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Smooth Scrolling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Enhanced navigation experience through JavaScript-powered smooth transitions to anchor links.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52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969</Words>
  <Application>Microsoft Office PowerPoint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fawzualeaman</cp:lastModifiedBy>
  <cp:revision>25</cp:revision>
  <dcterms:created xsi:type="dcterms:W3CDTF">2024-03-29T15:07:22Z</dcterms:created>
  <dcterms:modified xsi:type="dcterms:W3CDTF">2025-09-13T14:18:58Z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