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3" r:id="rId4"/>
    <p:sldId id="258" r:id="rId5"/>
    <p:sldId id="257" r:id="rId6"/>
    <p:sldId id="272" r:id="rId7"/>
    <p:sldId id="260" r:id="rId8"/>
    <p:sldId id="266" r:id="rId9"/>
    <p:sldId id="267" r:id="rId10"/>
    <p:sldId id="269" r:id="rId11"/>
    <p:sldId id="268" r:id="rId12"/>
    <p:sldId id="261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12"/>
  </p:normalViewPr>
  <p:slideViewPr>
    <p:cSldViewPr snapToGrid="0" snapToObjects="1">
      <p:cViewPr>
        <p:scale>
          <a:sx n="90" d="100"/>
          <a:sy n="90" d="100"/>
        </p:scale>
        <p:origin x="-139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D4FD4-FB1E-B943-9ECC-60EBA82D4552}" type="doc">
      <dgm:prSet loTypeId="urn:microsoft.com/office/officeart/2005/8/layout/process2" loCatId="" qsTypeId="urn:microsoft.com/office/officeart/2005/8/quickstyle/simple3" qsCatId="simple" csTypeId="urn:microsoft.com/office/officeart/2005/8/colors/accent1_2" csCatId="accent1" phldr="1"/>
      <dgm:spPr/>
    </dgm:pt>
    <dgm:pt modelId="{DC3CA74D-99D6-FF42-A631-68111AF1373A}">
      <dgm:prSet phldrT="[Text]"/>
      <dgm:spPr/>
      <dgm:t>
        <a:bodyPr/>
        <a:lstStyle/>
        <a:p>
          <a:r>
            <a:rPr lang="en-US" dirty="0" smtClean="0"/>
            <a:t>Sensor Data Set</a:t>
          </a:r>
          <a:endParaRPr lang="en-US" dirty="0"/>
        </a:p>
      </dgm:t>
    </dgm:pt>
    <dgm:pt modelId="{4010BF85-45D8-1F45-908E-8B66FDA0C0A4}" type="parTrans" cxnId="{D4151B07-8B1C-124D-887C-7534A1CB1126}">
      <dgm:prSet/>
      <dgm:spPr/>
      <dgm:t>
        <a:bodyPr/>
        <a:lstStyle/>
        <a:p>
          <a:endParaRPr lang="en-US"/>
        </a:p>
      </dgm:t>
    </dgm:pt>
    <dgm:pt modelId="{40B35DE2-F0BB-3142-81AA-00BF5EE7D9BA}" type="sibTrans" cxnId="{D4151B07-8B1C-124D-887C-7534A1CB1126}">
      <dgm:prSet/>
      <dgm:spPr/>
      <dgm:t>
        <a:bodyPr/>
        <a:lstStyle/>
        <a:p>
          <a:endParaRPr lang="en-US"/>
        </a:p>
      </dgm:t>
    </dgm:pt>
    <dgm:pt modelId="{9393E24E-A65A-8241-A927-9AAA95F9A755}">
      <dgm:prSet phldrT="[Text]"/>
      <dgm:spPr/>
      <dgm:t>
        <a:bodyPr/>
        <a:lstStyle/>
        <a:p>
          <a:endParaRPr lang="en-US" dirty="0"/>
        </a:p>
      </dgm:t>
    </dgm:pt>
    <dgm:pt modelId="{212C3F10-7A0B-3A4F-9264-C09C5216C4E0}" type="parTrans" cxnId="{75FE1B08-EF16-CB40-906E-2DD1F1EAE773}">
      <dgm:prSet/>
      <dgm:spPr/>
      <dgm:t>
        <a:bodyPr/>
        <a:lstStyle/>
        <a:p>
          <a:endParaRPr lang="en-US"/>
        </a:p>
      </dgm:t>
    </dgm:pt>
    <dgm:pt modelId="{93587346-F8C3-D74B-B6AA-10580D8977D6}" type="sibTrans" cxnId="{75FE1B08-EF16-CB40-906E-2DD1F1EAE773}">
      <dgm:prSet/>
      <dgm:spPr/>
      <dgm:t>
        <a:bodyPr/>
        <a:lstStyle/>
        <a:p>
          <a:endParaRPr lang="en-US"/>
        </a:p>
      </dgm:t>
    </dgm:pt>
    <dgm:pt modelId="{48850329-12A7-7146-8E75-E20606CAC9D6}">
      <dgm:prSet phldrT="[Text]"/>
      <dgm:spPr/>
      <dgm:t>
        <a:bodyPr/>
        <a:lstStyle/>
        <a:p>
          <a:r>
            <a:rPr lang="en-US" dirty="0" smtClean="0"/>
            <a:t>ARIMA Forecast</a:t>
          </a:r>
          <a:endParaRPr lang="en-US" dirty="0"/>
        </a:p>
      </dgm:t>
    </dgm:pt>
    <dgm:pt modelId="{71428548-917A-7C40-9502-4DE48182B8A8}" type="parTrans" cxnId="{16EDC46E-35A9-5241-B3A2-F28AA2929868}">
      <dgm:prSet/>
      <dgm:spPr/>
      <dgm:t>
        <a:bodyPr/>
        <a:lstStyle/>
        <a:p>
          <a:endParaRPr lang="en-US"/>
        </a:p>
      </dgm:t>
    </dgm:pt>
    <dgm:pt modelId="{8799AC46-6E85-4841-BA99-803BAF710047}" type="sibTrans" cxnId="{16EDC46E-35A9-5241-B3A2-F28AA2929868}">
      <dgm:prSet/>
      <dgm:spPr/>
      <dgm:t>
        <a:bodyPr/>
        <a:lstStyle/>
        <a:p>
          <a:endParaRPr lang="en-US"/>
        </a:p>
      </dgm:t>
    </dgm:pt>
    <dgm:pt modelId="{BF713F95-9463-9042-917D-A779D1C8C69B}" type="pres">
      <dgm:prSet presAssocID="{492D4FD4-FB1E-B943-9ECC-60EBA82D4552}" presName="linearFlow" presStyleCnt="0">
        <dgm:presLayoutVars>
          <dgm:resizeHandles val="exact"/>
        </dgm:presLayoutVars>
      </dgm:prSet>
      <dgm:spPr/>
    </dgm:pt>
    <dgm:pt modelId="{696BDDD2-2740-3948-A840-B3EA5A9F80E1}" type="pres">
      <dgm:prSet presAssocID="{DC3CA74D-99D6-FF42-A631-68111AF1373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B5359-7E38-3641-9A7A-7CCAF7991897}" type="pres">
      <dgm:prSet presAssocID="{40B35DE2-F0BB-3142-81AA-00BF5EE7D9B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B208428-B928-6446-8A61-34E53AB75772}" type="pres">
      <dgm:prSet presAssocID="{40B35DE2-F0BB-3142-81AA-00BF5EE7D9B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0BEB78B-96D0-EA4C-9C94-5EB41B2B6E22}" type="pres">
      <dgm:prSet presAssocID="{9393E24E-A65A-8241-A927-9AAA95F9A75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1CEB3-07F9-2644-9C4D-2F30B95CD4C2}" type="pres">
      <dgm:prSet presAssocID="{93587346-F8C3-D74B-B6AA-10580D8977D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3331DC0-E05A-554C-B5BB-75A1DE1462BF}" type="pres">
      <dgm:prSet presAssocID="{93587346-F8C3-D74B-B6AA-10580D8977D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1E3902D-0646-BC41-90E2-AA431481CE8E}" type="pres">
      <dgm:prSet presAssocID="{48850329-12A7-7146-8E75-E20606CAC9D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A4C7C3-94C7-1D48-A908-24E1C21395B0}" type="presOf" srcId="{93587346-F8C3-D74B-B6AA-10580D8977D6}" destId="{A151CEB3-07F9-2644-9C4D-2F30B95CD4C2}" srcOrd="0" destOrd="0" presId="urn:microsoft.com/office/officeart/2005/8/layout/process2"/>
    <dgm:cxn modelId="{89A1D618-2EBF-4E49-84A2-72FC8B56DFBD}" type="presOf" srcId="{9393E24E-A65A-8241-A927-9AAA95F9A755}" destId="{60BEB78B-96D0-EA4C-9C94-5EB41B2B6E22}" srcOrd="0" destOrd="0" presId="urn:microsoft.com/office/officeart/2005/8/layout/process2"/>
    <dgm:cxn modelId="{3D9299DB-01B1-BF4B-92BA-F677470C968F}" type="presOf" srcId="{40B35DE2-F0BB-3142-81AA-00BF5EE7D9BA}" destId="{4A7B5359-7E38-3641-9A7A-7CCAF7991897}" srcOrd="0" destOrd="0" presId="urn:microsoft.com/office/officeart/2005/8/layout/process2"/>
    <dgm:cxn modelId="{AC70D677-4953-4F4A-8BD3-F5585D80CC11}" type="presOf" srcId="{40B35DE2-F0BB-3142-81AA-00BF5EE7D9BA}" destId="{EB208428-B928-6446-8A61-34E53AB75772}" srcOrd="1" destOrd="0" presId="urn:microsoft.com/office/officeart/2005/8/layout/process2"/>
    <dgm:cxn modelId="{16EDC46E-35A9-5241-B3A2-F28AA2929868}" srcId="{492D4FD4-FB1E-B943-9ECC-60EBA82D4552}" destId="{48850329-12A7-7146-8E75-E20606CAC9D6}" srcOrd="2" destOrd="0" parTransId="{71428548-917A-7C40-9502-4DE48182B8A8}" sibTransId="{8799AC46-6E85-4841-BA99-803BAF710047}"/>
    <dgm:cxn modelId="{D4151B07-8B1C-124D-887C-7534A1CB1126}" srcId="{492D4FD4-FB1E-B943-9ECC-60EBA82D4552}" destId="{DC3CA74D-99D6-FF42-A631-68111AF1373A}" srcOrd="0" destOrd="0" parTransId="{4010BF85-45D8-1F45-908E-8B66FDA0C0A4}" sibTransId="{40B35DE2-F0BB-3142-81AA-00BF5EE7D9BA}"/>
    <dgm:cxn modelId="{42702F98-86AC-5B42-8D6C-2DCDCBF289B2}" type="presOf" srcId="{DC3CA74D-99D6-FF42-A631-68111AF1373A}" destId="{696BDDD2-2740-3948-A840-B3EA5A9F80E1}" srcOrd="0" destOrd="0" presId="urn:microsoft.com/office/officeart/2005/8/layout/process2"/>
    <dgm:cxn modelId="{2B4321AA-EFBB-7642-B671-B836B0E12848}" type="presOf" srcId="{48850329-12A7-7146-8E75-E20606CAC9D6}" destId="{E1E3902D-0646-BC41-90E2-AA431481CE8E}" srcOrd="0" destOrd="0" presId="urn:microsoft.com/office/officeart/2005/8/layout/process2"/>
    <dgm:cxn modelId="{23C145C2-D5F7-A246-9E6B-AD776B1587E7}" type="presOf" srcId="{492D4FD4-FB1E-B943-9ECC-60EBA82D4552}" destId="{BF713F95-9463-9042-917D-A779D1C8C69B}" srcOrd="0" destOrd="0" presId="urn:microsoft.com/office/officeart/2005/8/layout/process2"/>
    <dgm:cxn modelId="{75FE1B08-EF16-CB40-906E-2DD1F1EAE773}" srcId="{492D4FD4-FB1E-B943-9ECC-60EBA82D4552}" destId="{9393E24E-A65A-8241-A927-9AAA95F9A755}" srcOrd="1" destOrd="0" parTransId="{212C3F10-7A0B-3A4F-9264-C09C5216C4E0}" sibTransId="{93587346-F8C3-D74B-B6AA-10580D8977D6}"/>
    <dgm:cxn modelId="{2A11FA75-6763-9B4E-A77B-92E54E080175}" type="presOf" srcId="{93587346-F8C3-D74B-B6AA-10580D8977D6}" destId="{83331DC0-E05A-554C-B5BB-75A1DE1462BF}" srcOrd="1" destOrd="0" presId="urn:microsoft.com/office/officeart/2005/8/layout/process2"/>
    <dgm:cxn modelId="{685C2B0F-ECEA-604F-9888-FD67EA34B4E9}" type="presParOf" srcId="{BF713F95-9463-9042-917D-A779D1C8C69B}" destId="{696BDDD2-2740-3948-A840-B3EA5A9F80E1}" srcOrd="0" destOrd="0" presId="urn:microsoft.com/office/officeart/2005/8/layout/process2"/>
    <dgm:cxn modelId="{C5B3B844-4426-A74F-8E87-AE3A2D5A1D56}" type="presParOf" srcId="{BF713F95-9463-9042-917D-A779D1C8C69B}" destId="{4A7B5359-7E38-3641-9A7A-7CCAF7991897}" srcOrd="1" destOrd="0" presId="urn:microsoft.com/office/officeart/2005/8/layout/process2"/>
    <dgm:cxn modelId="{804E0A24-2F98-E34B-AC13-7FC9D049BAF0}" type="presParOf" srcId="{4A7B5359-7E38-3641-9A7A-7CCAF7991897}" destId="{EB208428-B928-6446-8A61-34E53AB75772}" srcOrd="0" destOrd="0" presId="urn:microsoft.com/office/officeart/2005/8/layout/process2"/>
    <dgm:cxn modelId="{427892D5-3F4A-F24A-87AF-9372C2DCB163}" type="presParOf" srcId="{BF713F95-9463-9042-917D-A779D1C8C69B}" destId="{60BEB78B-96D0-EA4C-9C94-5EB41B2B6E22}" srcOrd="2" destOrd="0" presId="urn:microsoft.com/office/officeart/2005/8/layout/process2"/>
    <dgm:cxn modelId="{A25689C8-EC00-4842-9AB2-A969A7970973}" type="presParOf" srcId="{BF713F95-9463-9042-917D-A779D1C8C69B}" destId="{A151CEB3-07F9-2644-9C4D-2F30B95CD4C2}" srcOrd="3" destOrd="0" presId="urn:microsoft.com/office/officeart/2005/8/layout/process2"/>
    <dgm:cxn modelId="{E777B77B-003B-1646-B921-A783F777BEA0}" type="presParOf" srcId="{A151CEB3-07F9-2644-9C4D-2F30B95CD4C2}" destId="{83331DC0-E05A-554C-B5BB-75A1DE1462BF}" srcOrd="0" destOrd="0" presId="urn:microsoft.com/office/officeart/2005/8/layout/process2"/>
    <dgm:cxn modelId="{A251C765-7CC9-BA49-BE6B-D0493F72396F}" type="presParOf" srcId="{BF713F95-9463-9042-917D-A779D1C8C69B}" destId="{E1E3902D-0646-BC41-90E2-AA431481CE8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E181C7-246C-3544-AAF1-81EAD6FA66E5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27A9898-096C-FF4B-8C2E-3A8729BF17DC}">
      <dgm:prSet phldrT="[Text]"/>
      <dgm:spPr/>
      <dgm:t>
        <a:bodyPr/>
        <a:lstStyle/>
        <a:p>
          <a:r>
            <a:rPr lang="en-US" dirty="0" smtClean="0"/>
            <a:t>Extract Data from Twitter</a:t>
          </a:r>
        </a:p>
        <a:p>
          <a:endParaRPr lang="en-US" dirty="0"/>
        </a:p>
      </dgm:t>
    </dgm:pt>
    <dgm:pt modelId="{0ED77BBF-DD85-9C46-8F4D-380799E6BB71}" type="parTrans" cxnId="{5A1F9A28-D7FB-9C45-A266-7BE855464276}">
      <dgm:prSet/>
      <dgm:spPr/>
      <dgm:t>
        <a:bodyPr/>
        <a:lstStyle/>
        <a:p>
          <a:endParaRPr lang="en-US"/>
        </a:p>
      </dgm:t>
    </dgm:pt>
    <dgm:pt modelId="{5C226CAD-7CE8-B442-9C1B-A6B67C41610C}" type="sibTrans" cxnId="{5A1F9A28-D7FB-9C45-A266-7BE855464276}">
      <dgm:prSet/>
      <dgm:spPr/>
      <dgm:t>
        <a:bodyPr/>
        <a:lstStyle/>
        <a:p>
          <a:endParaRPr lang="en-US"/>
        </a:p>
      </dgm:t>
    </dgm:pt>
    <dgm:pt modelId="{0928B545-F65F-B14C-9CB9-60BF60D51C4B}">
      <dgm:prSet phldrT="[Text]"/>
      <dgm:spPr/>
      <dgm:t>
        <a:bodyPr/>
        <a:lstStyle/>
        <a:p>
          <a:r>
            <a:rPr lang="en-US" dirty="0" smtClean="0"/>
            <a:t>Filter Relevant Data Set by Text Processing</a:t>
          </a:r>
          <a:endParaRPr lang="en-US" dirty="0"/>
        </a:p>
      </dgm:t>
    </dgm:pt>
    <dgm:pt modelId="{946F8BEC-03C4-F246-B573-48CB25E14ABC}" type="parTrans" cxnId="{284ED4E3-7BD7-2B41-9490-FF26949B2010}">
      <dgm:prSet/>
      <dgm:spPr/>
      <dgm:t>
        <a:bodyPr/>
        <a:lstStyle/>
        <a:p>
          <a:endParaRPr lang="en-US"/>
        </a:p>
      </dgm:t>
    </dgm:pt>
    <dgm:pt modelId="{F6533CA5-C5DA-224F-A7BB-FB451494FFA2}" type="sibTrans" cxnId="{284ED4E3-7BD7-2B41-9490-FF26949B2010}">
      <dgm:prSet/>
      <dgm:spPr/>
      <dgm:t>
        <a:bodyPr/>
        <a:lstStyle/>
        <a:p>
          <a:endParaRPr lang="en-US"/>
        </a:p>
      </dgm:t>
    </dgm:pt>
    <dgm:pt modelId="{4865C4B5-BDA2-A54F-B6E3-D9CEF15D5C69}">
      <dgm:prSet phldrT="[Text]"/>
      <dgm:spPr/>
      <dgm:t>
        <a:bodyPr/>
        <a:lstStyle/>
        <a:p>
          <a:r>
            <a:rPr lang="en-US" dirty="0" smtClean="0"/>
            <a:t>LSTM for Sentiment Analysis</a:t>
          </a:r>
          <a:endParaRPr lang="en-US" dirty="0"/>
        </a:p>
      </dgm:t>
    </dgm:pt>
    <dgm:pt modelId="{113530A5-9C3D-B842-B279-60CE720782EF}" type="parTrans" cxnId="{AC082073-BA7D-C347-958E-B0DFC37715AD}">
      <dgm:prSet/>
      <dgm:spPr/>
      <dgm:t>
        <a:bodyPr/>
        <a:lstStyle/>
        <a:p>
          <a:endParaRPr lang="en-US"/>
        </a:p>
      </dgm:t>
    </dgm:pt>
    <dgm:pt modelId="{8016AB0F-82BC-E943-8D5B-AC48B7BA7D61}" type="sibTrans" cxnId="{AC082073-BA7D-C347-958E-B0DFC37715AD}">
      <dgm:prSet/>
      <dgm:spPr/>
      <dgm:t>
        <a:bodyPr/>
        <a:lstStyle/>
        <a:p>
          <a:endParaRPr lang="en-US"/>
        </a:p>
      </dgm:t>
    </dgm:pt>
    <dgm:pt modelId="{DE65CDDA-AD7D-C642-B2EE-070FADEB270A}" type="pres">
      <dgm:prSet presAssocID="{22E181C7-246C-3544-AAF1-81EAD6FA66E5}" presName="linearFlow" presStyleCnt="0">
        <dgm:presLayoutVars>
          <dgm:resizeHandles val="exact"/>
        </dgm:presLayoutVars>
      </dgm:prSet>
      <dgm:spPr/>
    </dgm:pt>
    <dgm:pt modelId="{D7E290A0-0B22-AE45-A0BA-3B2988CE288F}" type="pres">
      <dgm:prSet presAssocID="{C27A9898-096C-FF4B-8C2E-3A8729BF17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C6F85-E1E7-AB46-A34B-452AC62E492B}" type="pres">
      <dgm:prSet presAssocID="{5C226CAD-7CE8-B442-9C1B-A6B67C41610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E68054F-DE5D-F144-AA3A-3BEC671B6A9E}" type="pres">
      <dgm:prSet presAssocID="{5C226CAD-7CE8-B442-9C1B-A6B67C41610C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BDBB790-B3A5-934A-8B3C-28B9064774F6}" type="pres">
      <dgm:prSet presAssocID="{0928B545-F65F-B14C-9CB9-60BF60D51C4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AAC4B-61B0-0E44-B77C-05D5D0E339FE}" type="pres">
      <dgm:prSet presAssocID="{F6533CA5-C5DA-224F-A7BB-FB451494FFA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B6A43C6-F613-264C-AA5F-27D832A6AD23}" type="pres">
      <dgm:prSet presAssocID="{F6533CA5-C5DA-224F-A7BB-FB451494FFA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92B6DA6-07E4-A64B-9FB5-2D999A323347}" type="pres">
      <dgm:prSet presAssocID="{4865C4B5-BDA2-A54F-B6E3-D9CEF15D5C6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56253B-AB91-F343-AF03-3B4B8CE683F7}" type="presOf" srcId="{5C226CAD-7CE8-B442-9C1B-A6B67C41610C}" destId="{EF7C6F85-E1E7-AB46-A34B-452AC62E492B}" srcOrd="0" destOrd="0" presId="urn:microsoft.com/office/officeart/2005/8/layout/process2"/>
    <dgm:cxn modelId="{A1537D73-31C3-CE4E-8D1A-3EBBBAD26B70}" type="presOf" srcId="{4865C4B5-BDA2-A54F-B6E3-D9CEF15D5C69}" destId="{892B6DA6-07E4-A64B-9FB5-2D999A323347}" srcOrd="0" destOrd="0" presId="urn:microsoft.com/office/officeart/2005/8/layout/process2"/>
    <dgm:cxn modelId="{284ED4E3-7BD7-2B41-9490-FF26949B2010}" srcId="{22E181C7-246C-3544-AAF1-81EAD6FA66E5}" destId="{0928B545-F65F-B14C-9CB9-60BF60D51C4B}" srcOrd="1" destOrd="0" parTransId="{946F8BEC-03C4-F246-B573-48CB25E14ABC}" sibTransId="{F6533CA5-C5DA-224F-A7BB-FB451494FFA2}"/>
    <dgm:cxn modelId="{AD1E2BA0-78BA-9C4C-83E9-1EB7D3BADD4A}" type="presOf" srcId="{F6533CA5-C5DA-224F-A7BB-FB451494FFA2}" destId="{FB6A43C6-F613-264C-AA5F-27D832A6AD23}" srcOrd="1" destOrd="0" presId="urn:microsoft.com/office/officeart/2005/8/layout/process2"/>
    <dgm:cxn modelId="{42CB7AC7-F1F3-9D4D-AE97-EFC53BF0A6B1}" type="presOf" srcId="{C27A9898-096C-FF4B-8C2E-3A8729BF17DC}" destId="{D7E290A0-0B22-AE45-A0BA-3B2988CE288F}" srcOrd="0" destOrd="0" presId="urn:microsoft.com/office/officeart/2005/8/layout/process2"/>
    <dgm:cxn modelId="{06DF5897-AE82-6D44-BCFE-7C4D56F9D2FD}" type="presOf" srcId="{22E181C7-246C-3544-AAF1-81EAD6FA66E5}" destId="{DE65CDDA-AD7D-C642-B2EE-070FADEB270A}" srcOrd="0" destOrd="0" presId="urn:microsoft.com/office/officeart/2005/8/layout/process2"/>
    <dgm:cxn modelId="{87B5F445-08B9-F240-9A2A-7183A9A6EDCC}" type="presOf" srcId="{5C226CAD-7CE8-B442-9C1B-A6B67C41610C}" destId="{CE68054F-DE5D-F144-AA3A-3BEC671B6A9E}" srcOrd="1" destOrd="0" presId="urn:microsoft.com/office/officeart/2005/8/layout/process2"/>
    <dgm:cxn modelId="{DFF521EC-99CE-1A4C-8045-266EBB18BE94}" type="presOf" srcId="{F6533CA5-C5DA-224F-A7BB-FB451494FFA2}" destId="{FF4AAC4B-61B0-0E44-B77C-05D5D0E339FE}" srcOrd="0" destOrd="0" presId="urn:microsoft.com/office/officeart/2005/8/layout/process2"/>
    <dgm:cxn modelId="{03FC04C8-78BA-B145-90ED-C024B5110FF2}" type="presOf" srcId="{0928B545-F65F-B14C-9CB9-60BF60D51C4B}" destId="{8BDBB790-B3A5-934A-8B3C-28B9064774F6}" srcOrd="0" destOrd="0" presId="urn:microsoft.com/office/officeart/2005/8/layout/process2"/>
    <dgm:cxn modelId="{5A1F9A28-D7FB-9C45-A266-7BE855464276}" srcId="{22E181C7-246C-3544-AAF1-81EAD6FA66E5}" destId="{C27A9898-096C-FF4B-8C2E-3A8729BF17DC}" srcOrd="0" destOrd="0" parTransId="{0ED77BBF-DD85-9C46-8F4D-380799E6BB71}" sibTransId="{5C226CAD-7CE8-B442-9C1B-A6B67C41610C}"/>
    <dgm:cxn modelId="{AC082073-BA7D-C347-958E-B0DFC37715AD}" srcId="{22E181C7-246C-3544-AAF1-81EAD6FA66E5}" destId="{4865C4B5-BDA2-A54F-B6E3-D9CEF15D5C69}" srcOrd="2" destOrd="0" parTransId="{113530A5-9C3D-B842-B279-60CE720782EF}" sibTransId="{8016AB0F-82BC-E943-8D5B-AC48B7BA7D61}"/>
    <dgm:cxn modelId="{CFCF5F82-4AE0-3B4D-863D-E2DB274CAC9A}" type="presParOf" srcId="{DE65CDDA-AD7D-C642-B2EE-070FADEB270A}" destId="{D7E290A0-0B22-AE45-A0BA-3B2988CE288F}" srcOrd="0" destOrd="0" presId="urn:microsoft.com/office/officeart/2005/8/layout/process2"/>
    <dgm:cxn modelId="{EF965C6D-2615-504A-A575-FA6C29D4794A}" type="presParOf" srcId="{DE65CDDA-AD7D-C642-B2EE-070FADEB270A}" destId="{EF7C6F85-E1E7-AB46-A34B-452AC62E492B}" srcOrd="1" destOrd="0" presId="urn:microsoft.com/office/officeart/2005/8/layout/process2"/>
    <dgm:cxn modelId="{6234185D-37DD-F041-9603-78F32B5ACF49}" type="presParOf" srcId="{EF7C6F85-E1E7-AB46-A34B-452AC62E492B}" destId="{CE68054F-DE5D-F144-AA3A-3BEC671B6A9E}" srcOrd="0" destOrd="0" presId="urn:microsoft.com/office/officeart/2005/8/layout/process2"/>
    <dgm:cxn modelId="{2818AF6E-65DE-514D-92AE-C460DABD41B7}" type="presParOf" srcId="{DE65CDDA-AD7D-C642-B2EE-070FADEB270A}" destId="{8BDBB790-B3A5-934A-8B3C-28B9064774F6}" srcOrd="2" destOrd="0" presId="urn:microsoft.com/office/officeart/2005/8/layout/process2"/>
    <dgm:cxn modelId="{D3ED15BD-3953-754D-997C-064A9974ABE3}" type="presParOf" srcId="{DE65CDDA-AD7D-C642-B2EE-070FADEB270A}" destId="{FF4AAC4B-61B0-0E44-B77C-05D5D0E339FE}" srcOrd="3" destOrd="0" presId="urn:microsoft.com/office/officeart/2005/8/layout/process2"/>
    <dgm:cxn modelId="{98944F7E-E4A3-D145-BC62-0CE48066CD06}" type="presParOf" srcId="{FF4AAC4B-61B0-0E44-B77C-05D5D0E339FE}" destId="{FB6A43C6-F613-264C-AA5F-27D832A6AD23}" srcOrd="0" destOrd="0" presId="urn:microsoft.com/office/officeart/2005/8/layout/process2"/>
    <dgm:cxn modelId="{C8957AEB-5527-BD4B-A766-9A03F6449A20}" type="presParOf" srcId="{DE65CDDA-AD7D-C642-B2EE-070FADEB270A}" destId="{892B6DA6-07E4-A64B-9FB5-2D999A32334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181C7-246C-3544-AAF1-81EAD6FA66E5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27A9898-096C-FF4B-8C2E-3A8729BF17DC}">
      <dgm:prSet phldrT="[Text]"/>
      <dgm:spPr/>
      <dgm:t>
        <a:bodyPr/>
        <a:lstStyle/>
        <a:p>
          <a:r>
            <a:rPr lang="en-US" dirty="0" smtClean="0"/>
            <a:t>Match Forecast Accuracy of Twitter Data to the Sensor Data </a:t>
          </a:r>
        </a:p>
        <a:p>
          <a:endParaRPr lang="en-US" dirty="0"/>
        </a:p>
      </dgm:t>
    </dgm:pt>
    <dgm:pt modelId="{0ED77BBF-DD85-9C46-8F4D-380799E6BB71}" type="parTrans" cxnId="{5A1F9A28-D7FB-9C45-A266-7BE855464276}">
      <dgm:prSet/>
      <dgm:spPr/>
      <dgm:t>
        <a:bodyPr/>
        <a:lstStyle/>
        <a:p>
          <a:endParaRPr lang="en-US"/>
        </a:p>
      </dgm:t>
    </dgm:pt>
    <dgm:pt modelId="{5C226CAD-7CE8-B442-9C1B-A6B67C41610C}" type="sibTrans" cxnId="{5A1F9A28-D7FB-9C45-A266-7BE855464276}">
      <dgm:prSet/>
      <dgm:spPr/>
      <dgm:t>
        <a:bodyPr/>
        <a:lstStyle/>
        <a:p>
          <a:endParaRPr lang="en-US"/>
        </a:p>
      </dgm:t>
    </dgm:pt>
    <dgm:pt modelId="{0928B545-F65F-B14C-9CB9-60BF60D51C4B}">
      <dgm:prSet phldrT="[Text]"/>
      <dgm:spPr/>
      <dgm:t>
        <a:bodyPr/>
        <a:lstStyle/>
        <a:p>
          <a:r>
            <a:rPr lang="en-US" dirty="0" smtClean="0"/>
            <a:t>Outcome to calculate reduction of # of sensors</a:t>
          </a:r>
          <a:endParaRPr lang="en-US" dirty="0"/>
        </a:p>
      </dgm:t>
    </dgm:pt>
    <dgm:pt modelId="{946F8BEC-03C4-F246-B573-48CB25E14ABC}" type="parTrans" cxnId="{284ED4E3-7BD7-2B41-9490-FF26949B2010}">
      <dgm:prSet/>
      <dgm:spPr/>
      <dgm:t>
        <a:bodyPr/>
        <a:lstStyle/>
        <a:p>
          <a:endParaRPr lang="en-US"/>
        </a:p>
      </dgm:t>
    </dgm:pt>
    <dgm:pt modelId="{F6533CA5-C5DA-224F-A7BB-FB451494FFA2}" type="sibTrans" cxnId="{284ED4E3-7BD7-2B41-9490-FF26949B2010}">
      <dgm:prSet/>
      <dgm:spPr/>
      <dgm:t>
        <a:bodyPr/>
        <a:lstStyle/>
        <a:p>
          <a:endParaRPr lang="en-US"/>
        </a:p>
      </dgm:t>
    </dgm:pt>
    <dgm:pt modelId="{DE65CDDA-AD7D-C642-B2EE-070FADEB270A}" type="pres">
      <dgm:prSet presAssocID="{22E181C7-246C-3544-AAF1-81EAD6FA66E5}" presName="linearFlow" presStyleCnt="0">
        <dgm:presLayoutVars>
          <dgm:resizeHandles val="exact"/>
        </dgm:presLayoutVars>
      </dgm:prSet>
      <dgm:spPr/>
    </dgm:pt>
    <dgm:pt modelId="{D7E290A0-0B22-AE45-A0BA-3B2988CE288F}" type="pres">
      <dgm:prSet presAssocID="{C27A9898-096C-FF4B-8C2E-3A8729BF17D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C6F85-E1E7-AB46-A34B-452AC62E492B}" type="pres">
      <dgm:prSet presAssocID="{5C226CAD-7CE8-B442-9C1B-A6B67C41610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E68054F-DE5D-F144-AA3A-3BEC671B6A9E}" type="pres">
      <dgm:prSet presAssocID="{5C226CAD-7CE8-B442-9C1B-A6B67C41610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8BDBB790-B3A5-934A-8B3C-28B9064774F6}" type="pres">
      <dgm:prSet presAssocID="{0928B545-F65F-B14C-9CB9-60BF60D51C4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915974-BAAA-A949-8D28-2830E6827A2E}" type="presOf" srcId="{C27A9898-096C-FF4B-8C2E-3A8729BF17DC}" destId="{D7E290A0-0B22-AE45-A0BA-3B2988CE288F}" srcOrd="0" destOrd="0" presId="urn:microsoft.com/office/officeart/2005/8/layout/process2"/>
    <dgm:cxn modelId="{74A31971-62B0-704B-89FE-0EBF7DB8E554}" type="presOf" srcId="{22E181C7-246C-3544-AAF1-81EAD6FA66E5}" destId="{DE65CDDA-AD7D-C642-B2EE-070FADEB270A}" srcOrd="0" destOrd="0" presId="urn:microsoft.com/office/officeart/2005/8/layout/process2"/>
    <dgm:cxn modelId="{284ED4E3-7BD7-2B41-9490-FF26949B2010}" srcId="{22E181C7-246C-3544-AAF1-81EAD6FA66E5}" destId="{0928B545-F65F-B14C-9CB9-60BF60D51C4B}" srcOrd="1" destOrd="0" parTransId="{946F8BEC-03C4-F246-B573-48CB25E14ABC}" sibTransId="{F6533CA5-C5DA-224F-A7BB-FB451494FFA2}"/>
    <dgm:cxn modelId="{C7F2CC6B-4B8F-0848-A9D5-0AEE3000DE1E}" type="presOf" srcId="{5C226CAD-7CE8-B442-9C1B-A6B67C41610C}" destId="{EF7C6F85-E1E7-AB46-A34B-452AC62E492B}" srcOrd="0" destOrd="0" presId="urn:microsoft.com/office/officeart/2005/8/layout/process2"/>
    <dgm:cxn modelId="{000562CB-FBE9-0C45-A557-0240403BA715}" type="presOf" srcId="{5C226CAD-7CE8-B442-9C1B-A6B67C41610C}" destId="{CE68054F-DE5D-F144-AA3A-3BEC671B6A9E}" srcOrd="1" destOrd="0" presId="urn:microsoft.com/office/officeart/2005/8/layout/process2"/>
    <dgm:cxn modelId="{552B44A3-E8D0-9C48-A9FA-43F85C169612}" type="presOf" srcId="{0928B545-F65F-B14C-9CB9-60BF60D51C4B}" destId="{8BDBB790-B3A5-934A-8B3C-28B9064774F6}" srcOrd="0" destOrd="0" presId="urn:microsoft.com/office/officeart/2005/8/layout/process2"/>
    <dgm:cxn modelId="{5A1F9A28-D7FB-9C45-A266-7BE855464276}" srcId="{22E181C7-246C-3544-AAF1-81EAD6FA66E5}" destId="{C27A9898-096C-FF4B-8C2E-3A8729BF17DC}" srcOrd="0" destOrd="0" parTransId="{0ED77BBF-DD85-9C46-8F4D-380799E6BB71}" sibTransId="{5C226CAD-7CE8-B442-9C1B-A6B67C41610C}"/>
    <dgm:cxn modelId="{1DFB85A1-D697-604A-A212-A029E9DAD7CD}" type="presParOf" srcId="{DE65CDDA-AD7D-C642-B2EE-070FADEB270A}" destId="{D7E290A0-0B22-AE45-A0BA-3B2988CE288F}" srcOrd="0" destOrd="0" presId="urn:microsoft.com/office/officeart/2005/8/layout/process2"/>
    <dgm:cxn modelId="{06BBCA69-D6CB-CC4A-9F05-271D71AC34D5}" type="presParOf" srcId="{DE65CDDA-AD7D-C642-B2EE-070FADEB270A}" destId="{EF7C6F85-E1E7-AB46-A34B-452AC62E492B}" srcOrd="1" destOrd="0" presId="urn:microsoft.com/office/officeart/2005/8/layout/process2"/>
    <dgm:cxn modelId="{4127ABB2-0F86-494B-A3EF-D267819D45D4}" type="presParOf" srcId="{EF7C6F85-E1E7-AB46-A34B-452AC62E492B}" destId="{CE68054F-DE5D-F144-AA3A-3BEC671B6A9E}" srcOrd="0" destOrd="0" presId="urn:microsoft.com/office/officeart/2005/8/layout/process2"/>
    <dgm:cxn modelId="{379DE8EA-0FD5-F74A-ACD4-0788964DEFC6}" type="presParOf" srcId="{DE65CDDA-AD7D-C642-B2EE-070FADEB270A}" destId="{8BDBB790-B3A5-934A-8B3C-28B9064774F6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6E91D4-1A9F-584B-997E-AA5A8C68DEED}" type="doc">
      <dgm:prSet loTypeId="urn:microsoft.com/office/officeart/2005/8/layout/bProcess3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9BB937-B4F9-E041-83D5-BA2AE332BA43}">
      <dgm:prSet phldrT="[Text]"/>
      <dgm:spPr/>
      <dgm:t>
        <a:bodyPr/>
        <a:lstStyle/>
        <a:p>
          <a:r>
            <a:rPr lang="en-US" dirty="0" smtClean="0"/>
            <a:t>Extract Text</a:t>
          </a:r>
          <a:endParaRPr lang="en-US" dirty="0"/>
        </a:p>
      </dgm:t>
    </dgm:pt>
    <dgm:pt modelId="{9AA9247B-4BE9-E740-8CFC-4BB7E931E7DF}" type="parTrans" cxnId="{F0FC7A0B-E077-6744-A8A3-F7B9922BD7F8}">
      <dgm:prSet/>
      <dgm:spPr/>
      <dgm:t>
        <a:bodyPr/>
        <a:lstStyle/>
        <a:p>
          <a:endParaRPr lang="en-US"/>
        </a:p>
      </dgm:t>
    </dgm:pt>
    <dgm:pt modelId="{39C6629F-D1BC-2144-9F66-A6FE379283B2}" type="sibTrans" cxnId="{F0FC7A0B-E077-6744-A8A3-F7B9922BD7F8}">
      <dgm:prSet/>
      <dgm:spPr/>
      <dgm:t>
        <a:bodyPr/>
        <a:lstStyle/>
        <a:p>
          <a:endParaRPr lang="en-US"/>
        </a:p>
      </dgm:t>
    </dgm:pt>
    <dgm:pt modelId="{489053DB-B360-F947-8EAA-54045496A579}">
      <dgm:prSet phldrT="[Text]"/>
      <dgm:spPr/>
      <dgm:t>
        <a:bodyPr/>
        <a:lstStyle/>
        <a:p>
          <a:r>
            <a:rPr lang="en-US" dirty="0" smtClean="0"/>
            <a:t>Matching with bag of words</a:t>
          </a:r>
          <a:endParaRPr lang="en-US" dirty="0"/>
        </a:p>
      </dgm:t>
    </dgm:pt>
    <dgm:pt modelId="{55CA7CF1-A35F-1140-BB3E-1F6AFB5B5649}" type="parTrans" cxnId="{C75682E1-59DE-3A44-AFD5-48A3D081794D}">
      <dgm:prSet/>
      <dgm:spPr/>
      <dgm:t>
        <a:bodyPr/>
        <a:lstStyle/>
        <a:p>
          <a:endParaRPr lang="en-US"/>
        </a:p>
      </dgm:t>
    </dgm:pt>
    <dgm:pt modelId="{A5870CDB-7FEA-A942-BF34-DE97ADF07C50}" type="sibTrans" cxnId="{C75682E1-59DE-3A44-AFD5-48A3D081794D}">
      <dgm:prSet/>
      <dgm:spPr/>
      <dgm:t>
        <a:bodyPr/>
        <a:lstStyle/>
        <a:p>
          <a:endParaRPr lang="en-US"/>
        </a:p>
      </dgm:t>
    </dgm:pt>
    <dgm:pt modelId="{5651F9E8-0F40-CC44-AEBD-358148CDBCF3}">
      <dgm:prSet phldrT="[Text]"/>
      <dgm:spPr/>
      <dgm:t>
        <a:bodyPr/>
        <a:lstStyle/>
        <a:p>
          <a:r>
            <a:rPr lang="en-US" dirty="0" smtClean="0"/>
            <a:t>Training SVM for feature</a:t>
          </a:r>
          <a:endParaRPr lang="en-US" dirty="0"/>
        </a:p>
      </dgm:t>
    </dgm:pt>
    <dgm:pt modelId="{462585DD-20CA-2549-802F-6EB5F3BC0649}" type="parTrans" cxnId="{590D13C7-4F74-B24C-A62C-5642EA71B177}">
      <dgm:prSet/>
      <dgm:spPr/>
      <dgm:t>
        <a:bodyPr/>
        <a:lstStyle/>
        <a:p>
          <a:endParaRPr lang="en-US"/>
        </a:p>
      </dgm:t>
    </dgm:pt>
    <dgm:pt modelId="{E8756FD1-6B2A-BA47-A15E-649F35509FC9}" type="sibTrans" cxnId="{590D13C7-4F74-B24C-A62C-5642EA71B177}">
      <dgm:prSet/>
      <dgm:spPr/>
      <dgm:t>
        <a:bodyPr/>
        <a:lstStyle/>
        <a:p>
          <a:endParaRPr lang="en-US"/>
        </a:p>
      </dgm:t>
    </dgm:pt>
    <dgm:pt modelId="{606AE1D8-B4BB-F248-A96F-E542550AEBB8}">
      <dgm:prSet phldrT="[Text]"/>
      <dgm:spPr/>
      <dgm:t>
        <a:bodyPr/>
        <a:lstStyle/>
        <a:p>
          <a:r>
            <a:rPr lang="en-US" dirty="0" smtClean="0"/>
            <a:t>Each feature gets a weight</a:t>
          </a:r>
          <a:endParaRPr lang="en-US" dirty="0"/>
        </a:p>
      </dgm:t>
    </dgm:pt>
    <dgm:pt modelId="{E42D4BB8-F473-234B-8182-FA6691AD3C20}" type="parTrans" cxnId="{737BFC77-847D-E94E-90EB-A87E2C9BEAB8}">
      <dgm:prSet/>
      <dgm:spPr/>
      <dgm:t>
        <a:bodyPr/>
        <a:lstStyle/>
        <a:p>
          <a:endParaRPr lang="en-US"/>
        </a:p>
      </dgm:t>
    </dgm:pt>
    <dgm:pt modelId="{171A54F9-138F-9A4E-80C9-4A7BCE37DDD5}" type="sibTrans" cxnId="{737BFC77-847D-E94E-90EB-A87E2C9BEAB8}">
      <dgm:prSet/>
      <dgm:spPr/>
      <dgm:t>
        <a:bodyPr/>
        <a:lstStyle/>
        <a:p>
          <a:endParaRPr lang="en-US"/>
        </a:p>
      </dgm:t>
    </dgm:pt>
    <dgm:pt modelId="{61BEFC5A-63FD-3D4D-8C6D-AA35D4F3B883}" type="pres">
      <dgm:prSet presAssocID="{866E91D4-1A9F-584B-997E-AA5A8C68DEE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2BC24B-3CAC-A042-BCE4-6493E2BBB35E}" type="pres">
      <dgm:prSet presAssocID="{D39BB937-B4F9-E041-83D5-BA2AE332BA4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66207-C17D-8847-BBA0-1ABE8CF4DD3B}" type="pres">
      <dgm:prSet presAssocID="{39C6629F-D1BC-2144-9F66-A6FE379283B2}" presName="sibTrans" presStyleLbl="sibTrans1D1" presStyleIdx="0" presStyleCnt="3"/>
      <dgm:spPr/>
      <dgm:t>
        <a:bodyPr/>
        <a:lstStyle/>
        <a:p>
          <a:endParaRPr lang="en-US"/>
        </a:p>
      </dgm:t>
    </dgm:pt>
    <dgm:pt modelId="{DA3E030A-8702-2646-8380-D6B197F7DC81}" type="pres">
      <dgm:prSet presAssocID="{39C6629F-D1BC-2144-9F66-A6FE379283B2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A3A3269F-59CA-9F44-8C34-59265C733F21}" type="pres">
      <dgm:prSet presAssocID="{489053DB-B360-F947-8EAA-54045496A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5E8E4-5688-824B-9095-90BB627E2F4F}" type="pres">
      <dgm:prSet presAssocID="{A5870CDB-7FEA-A942-BF34-DE97ADF07C50}" presName="sibTrans" presStyleLbl="sibTrans1D1" presStyleIdx="1" presStyleCnt="3"/>
      <dgm:spPr/>
      <dgm:t>
        <a:bodyPr/>
        <a:lstStyle/>
        <a:p>
          <a:endParaRPr lang="en-US"/>
        </a:p>
      </dgm:t>
    </dgm:pt>
    <dgm:pt modelId="{DA37F766-39CF-D54B-A1ED-2DF1BF9E0666}" type="pres">
      <dgm:prSet presAssocID="{A5870CDB-7FEA-A942-BF34-DE97ADF07C50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1F37BD22-570D-E947-A665-BC49D1B67B95}" type="pres">
      <dgm:prSet presAssocID="{5651F9E8-0F40-CC44-AEBD-358148CDBCF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E77F7-1C35-D547-9553-D051F9C723C0}" type="pres">
      <dgm:prSet presAssocID="{E8756FD1-6B2A-BA47-A15E-649F35509FC9}" presName="sibTrans" presStyleLbl="sibTrans1D1" presStyleIdx="2" presStyleCnt="3"/>
      <dgm:spPr/>
      <dgm:t>
        <a:bodyPr/>
        <a:lstStyle/>
        <a:p>
          <a:endParaRPr lang="en-US"/>
        </a:p>
      </dgm:t>
    </dgm:pt>
    <dgm:pt modelId="{4DD812D3-FB31-9547-BC24-F5E45D23A5A8}" type="pres">
      <dgm:prSet presAssocID="{E8756FD1-6B2A-BA47-A15E-649F35509FC9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288A727D-BB8D-D848-8A59-0D66485A0C83}" type="pres">
      <dgm:prSet presAssocID="{606AE1D8-B4BB-F248-A96F-E542550AEBB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C1B55F-236F-B14F-9CAF-C797492EC604}" type="presOf" srcId="{489053DB-B360-F947-8EAA-54045496A579}" destId="{A3A3269F-59CA-9F44-8C34-59265C733F21}" srcOrd="0" destOrd="0" presId="urn:microsoft.com/office/officeart/2005/8/layout/bProcess3"/>
    <dgm:cxn modelId="{31DB350B-6266-4A46-B58D-A635ACA115E3}" type="presOf" srcId="{39C6629F-D1BC-2144-9F66-A6FE379283B2}" destId="{40566207-C17D-8847-BBA0-1ABE8CF4DD3B}" srcOrd="0" destOrd="0" presId="urn:microsoft.com/office/officeart/2005/8/layout/bProcess3"/>
    <dgm:cxn modelId="{8E782D68-42B6-D747-9E0D-CA19E76D426A}" type="presOf" srcId="{606AE1D8-B4BB-F248-A96F-E542550AEBB8}" destId="{288A727D-BB8D-D848-8A59-0D66485A0C83}" srcOrd="0" destOrd="0" presId="urn:microsoft.com/office/officeart/2005/8/layout/bProcess3"/>
    <dgm:cxn modelId="{737BFC77-847D-E94E-90EB-A87E2C9BEAB8}" srcId="{866E91D4-1A9F-584B-997E-AA5A8C68DEED}" destId="{606AE1D8-B4BB-F248-A96F-E542550AEBB8}" srcOrd="3" destOrd="0" parTransId="{E42D4BB8-F473-234B-8182-FA6691AD3C20}" sibTransId="{171A54F9-138F-9A4E-80C9-4A7BCE37DDD5}"/>
    <dgm:cxn modelId="{F790FD3D-DFA7-984C-851E-B9850D730DA0}" type="presOf" srcId="{E8756FD1-6B2A-BA47-A15E-649F35509FC9}" destId="{FC3E77F7-1C35-D547-9553-D051F9C723C0}" srcOrd="0" destOrd="0" presId="urn:microsoft.com/office/officeart/2005/8/layout/bProcess3"/>
    <dgm:cxn modelId="{C75682E1-59DE-3A44-AFD5-48A3D081794D}" srcId="{866E91D4-1A9F-584B-997E-AA5A8C68DEED}" destId="{489053DB-B360-F947-8EAA-54045496A579}" srcOrd="1" destOrd="0" parTransId="{55CA7CF1-A35F-1140-BB3E-1F6AFB5B5649}" sibTransId="{A5870CDB-7FEA-A942-BF34-DE97ADF07C50}"/>
    <dgm:cxn modelId="{F0FC7A0B-E077-6744-A8A3-F7B9922BD7F8}" srcId="{866E91D4-1A9F-584B-997E-AA5A8C68DEED}" destId="{D39BB937-B4F9-E041-83D5-BA2AE332BA43}" srcOrd="0" destOrd="0" parTransId="{9AA9247B-4BE9-E740-8CFC-4BB7E931E7DF}" sibTransId="{39C6629F-D1BC-2144-9F66-A6FE379283B2}"/>
    <dgm:cxn modelId="{590D13C7-4F74-B24C-A62C-5642EA71B177}" srcId="{866E91D4-1A9F-584B-997E-AA5A8C68DEED}" destId="{5651F9E8-0F40-CC44-AEBD-358148CDBCF3}" srcOrd="2" destOrd="0" parTransId="{462585DD-20CA-2549-802F-6EB5F3BC0649}" sibTransId="{E8756FD1-6B2A-BA47-A15E-649F35509FC9}"/>
    <dgm:cxn modelId="{242F8020-B185-FB4A-A735-B229DB6FAA50}" type="presOf" srcId="{5651F9E8-0F40-CC44-AEBD-358148CDBCF3}" destId="{1F37BD22-570D-E947-A665-BC49D1B67B95}" srcOrd="0" destOrd="0" presId="urn:microsoft.com/office/officeart/2005/8/layout/bProcess3"/>
    <dgm:cxn modelId="{B23DCE1A-A40B-EF49-8F5D-281795AECA63}" type="presOf" srcId="{D39BB937-B4F9-E041-83D5-BA2AE332BA43}" destId="{E42BC24B-3CAC-A042-BCE4-6493E2BBB35E}" srcOrd="0" destOrd="0" presId="urn:microsoft.com/office/officeart/2005/8/layout/bProcess3"/>
    <dgm:cxn modelId="{7CA18702-AEDF-DC47-940F-361070134084}" type="presOf" srcId="{A5870CDB-7FEA-A942-BF34-DE97ADF07C50}" destId="{DA37F766-39CF-D54B-A1ED-2DF1BF9E0666}" srcOrd="1" destOrd="0" presId="urn:microsoft.com/office/officeart/2005/8/layout/bProcess3"/>
    <dgm:cxn modelId="{3979CF20-B1CB-A645-A4D3-0C0D3A82F253}" type="presOf" srcId="{E8756FD1-6B2A-BA47-A15E-649F35509FC9}" destId="{4DD812D3-FB31-9547-BC24-F5E45D23A5A8}" srcOrd="1" destOrd="0" presId="urn:microsoft.com/office/officeart/2005/8/layout/bProcess3"/>
    <dgm:cxn modelId="{1B00CA8B-1270-D84D-9DC6-8B9879D1C5EE}" type="presOf" srcId="{39C6629F-D1BC-2144-9F66-A6FE379283B2}" destId="{DA3E030A-8702-2646-8380-D6B197F7DC81}" srcOrd="1" destOrd="0" presId="urn:microsoft.com/office/officeart/2005/8/layout/bProcess3"/>
    <dgm:cxn modelId="{296DF26F-113E-274E-9F79-6517FB0CB6B5}" type="presOf" srcId="{A5870CDB-7FEA-A942-BF34-DE97ADF07C50}" destId="{63F5E8E4-5688-824B-9095-90BB627E2F4F}" srcOrd="0" destOrd="0" presId="urn:microsoft.com/office/officeart/2005/8/layout/bProcess3"/>
    <dgm:cxn modelId="{43BF9F2E-214B-7340-9BD2-6A1E01A1DA1A}" type="presOf" srcId="{866E91D4-1A9F-584B-997E-AA5A8C68DEED}" destId="{61BEFC5A-63FD-3D4D-8C6D-AA35D4F3B883}" srcOrd="0" destOrd="0" presId="urn:microsoft.com/office/officeart/2005/8/layout/bProcess3"/>
    <dgm:cxn modelId="{414939C1-DF84-B343-9DAD-E4083908C074}" type="presParOf" srcId="{61BEFC5A-63FD-3D4D-8C6D-AA35D4F3B883}" destId="{E42BC24B-3CAC-A042-BCE4-6493E2BBB35E}" srcOrd="0" destOrd="0" presId="urn:microsoft.com/office/officeart/2005/8/layout/bProcess3"/>
    <dgm:cxn modelId="{E2CAA3DE-C0E0-2E4D-B77E-2A0378CA950D}" type="presParOf" srcId="{61BEFC5A-63FD-3D4D-8C6D-AA35D4F3B883}" destId="{40566207-C17D-8847-BBA0-1ABE8CF4DD3B}" srcOrd="1" destOrd="0" presId="urn:microsoft.com/office/officeart/2005/8/layout/bProcess3"/>
    <dgm:cxn modelId="{1E34F127-CE2E-744F-8F02-C2ECDC1FC69C}" type="presParOf" srcId="{40566207-C17D-8847-BBA0-1ABE8CF4DD3B}" destId="{DA3E030A-8702-2646-8380-D6B197F7DC81}" srcOrd="0" destOrd="0" presId="urn:microsoft.com/office/officeart/2005/8/layout/bProcess3"/>
    <dgm:cxn modelId="{B2687A78-C60B-BE48-A771-771004837D1B}" type="presParOf" srcId="{61BEFC5A-63FD-3D4D-8C6D-AA35D4F3B883}" destId="{A3A3269F-59CA-9F44-8C34-59265C733F21}" srcOrd="2" destOrd="0" presId="urn:microsoft.com/office/officeart/2005/8/layout/bProcess3"/>
    <dgm:cxn modelId="{B907CB79-F11C-8A49-AFE0-F99861E3DB16}" type="presParOf" srcId="{61BEFC5A-63FD-3D4D-8C6D-AA35D4F3B883}" destId="{63F5E8E4-5688-824B-9095-90BB627E2F4F}" srcOrd="3" destOrd="0" presId="urn:microsoft.com/office/officeart/2005/8/layout/bProcess3"/>
    <dgm:cxn modelId="{CB0C850F-54ED-0141-81B6-570877EA2718}" type="presParOf" srcId="{63F5E8E4-5688-824B-9095-90BB627E2F4F}" destId="{DA37F766-39CF-D54B-A1ED-2DF1BF9E0666}" srcOrd="0" destOrd="0" presId="urn:microsoft.com/office/officeart/2005/8/layout/bProcess3"/>
    <dgm:cxn modelId="{46A2CEE4-3E0B-AF45-82D4-3AF6161780E2}" type="presParOf" srcId="{61BEFC5A-63FD-3D4D-8C6D-AA35D4F3B883}" destId="{1F37BD22-570D-E947-A665-BC49D1B67B95}" srcOrd="4" destOrd="0" presId="urn:microsoft.com/office/officeart/2005/8/layout/bProcess3"/>
    <dgm:cxn modelId="{014D2598-74AE-7F4A-9564-8A7B743736BA}" type="presParOf" srcId="{61BEFC5A-63FD-3D4D-8C6D-AA35D4F3B883}" destId="{FC3E77F7-1C35-D547-9553-D051F9C723C0}" srcOrd="5" destOrd="0" presId="urn:microsoft.com/office/officeart/2005/8/layout/bProcess3"/>
    <dgm:cxn modelId="{ED584D91-53A7-BE4D-96E4-F1DC89D6782F}" type="presParOf" srcId="{FC3E77F7-1C35-D547-9553-D051F9C723C0}" destId="{4DD812D3-FB31-9547-BC24-F5E45D23A5A8}" srcOrd="0" destOrd="0" presId="urn:microsoft.com/office/officeart/2005/8/layout/bProcess3"/>
    <dgm:cxn modelId="{9B97FF3E-723C-3E4F-8A3A-F516A089BF88}" type="presParOf" srcId="{61BEFC5A-63FD-3D4D-8C6D-AA35D4F3B883}" destId="{288A727D-BB8D-D848-8A59-0D66485A0C83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BDDD2-2740-3948-A840-B3EA5A9F80E1}">
      <dsp:nvSpPr>
        <dsp:cNvPr id="0" name=""/>
        <dsp:cNvSpPr/>
      </dsp:nvSpPr>
      <dsp:spPr>
        <a:xfrm>
          <a:off x="4278748" y="0"/>
          <a:ext cx="1958102" cy="1087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Sensor Data Set</a:t>
          </a:r>
          <a:endParaRPr lang="en-US" sz="2800" kern="1200" dirty="0"/>
        </a:p>
      </dsp:txBody>
      <dsp:txXfrm>
        <a:off x="4310610" y="31862"/>
        <a:ext cx="1894378" cy="1024110"/>
      </dsp:txXfrm>
    </dsp:sp>
    <dsp:sp modelId="{4A7B5359-7E38-3641-9A7A-7CCAF7991897}">
      <dsp:nvSpPr>
        <dsp:cNvPr id="0" name=""/>
        <dsp:cNvSpPr/>
      </dsp:nvSpPr>
      <dsp:spPr>
        <a:xfrm rot="5400000">
          <a:off x="5053831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5110943" y="1155824"/>
        <a:ext cx="293715" cy="285556"/>
      </dsp:txXfrm>
    </dsp:sp>
    <dsp:sp modelId="{60BEB78B-96D0-EA4C-9C94-5EB41B2B6E22}">
      <dsp:nvSpPr>
        <dsp:cNvPr id="0" name=""/>
        <dsp:cNvSpPr/>
      </dsp:nvSpPr>
      <dsp:spPr>
        <a:xfrm>
          <a:off x="4278748" y="1631751"/>
          <a:ext cx="1958102" cy="1087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4310610" y="1663613"/>
        <a:ext cx="1894378" cy="1024110"/>
      </dsp:txXfrm>
    </dsp:sp>
    <dsp:sp modelId="{A151CEB3-07F9-2644-9C4D-2F30B95CD4C2}">
      <dsp:nvSpPr>
        <dsp:cNvPr id="0" name=""/>
        <dsp:cNvSpPr/>
      </dsp:nvSpPr>
      <dsp:spPr>
        <a:xfrm rot="5400000">
          <a:off x="5053831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5110943" y="2787576"/>
        <a:ext cx="293715" cy="285556"/>
      </dsp:txXfrm>
    </dsp:sp>
    <dsp:sp modelId="{E1E3902D-0646-BC41-90E2-AA431481CE8E}">
      <dsp:nvSpPr>
        <dsp:cNvPr id="0" name=""/>
        <dsp:cNvSpPr/>
      </dsp:nvSpPr>
      <dsp:spPr>
        <a:xfrm>
          <a:off x="4278748" y="3263503"/>
          <a:ext cx="1958102" cy="1087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ARIMA Forecast</a:t>
          </a:r>
          <a:endParaRPr lang="en-US" sz="2800" kern="1200" dirty="0"/>
        </a:p>
      </dsp:txBody>
      <dsp:txXfrm>
        <a:off x="4310610" y="3295365"/>
        <a:ext cx="1894378" cy="1024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290A0-0B22-AE45-A0BA-3B2988CE288F}">
      <dsp:nvSpPr>
        <dsp:cNvPr id="0" name=""/>
        <dsp:cNvSpPr/>
      </dsp:nvSpPr>
      <dsp:spPr>
        <a:xfrm>
          <a:off x="4278748" y="0"/>
          <a:ext cx="1958102" cy="1087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Extract Data from Twitter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310610" y="31862"/>
        <a:ext cx="1894378" cy="1024110"/>
      </dsp:txXfrm>
    </dsp:sp>
    <dsp:sp modelId="{EF7C6F85-E1E7-AB46-A34B-452AC62E492B}">
      <dsp:nvSpPr>
        <dsp:cNvPr id="0" name=""/>
        <dsp:cNvSpPr/>
      </dsp:nvSpPr>
      <dsp:spPr>
        <a:xfrm rot="5400000">
          <a:off x="5053831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5110943" y="1155824"/>
        <a:ext cx="293715" cy="285556"/>
      </dsp:txXfrm>
    </dsp:sp>
    <dsp:sp modelId="{8BDBB790-B3A5-934A-8B3C-28B9064774F6}">
      <dsp:nvSpPr>
        <dsp:cNvPr id="0" name=""/>
        <dsp:cNvSpPr/>
      </dsp:nvSpPr>
      <dsp:spPr>
        <a:xfrm>
          <a:off x="4278748" y="1631751"/>
          <a:ext cx="1958102" cy="1087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Filter Relevant Data Set by Text Processing</a:t>
          </a:r>
          <a:endParaRPr lang="en-US" sz="1800" kern="1200" dirty="0"/>
        </a:p>
      </dsp:txBody>
      <dsp:txXfrm>
        <a:off x="4310610" y="1663613"/>
        <a:ext cx="1894378" cy="1024110"/>
      </dsp:txXfrm>
    </dsp:sp>
    <dsp:sp modelId="{FF4AAC4B-61B0-0E44-B77C-05D5D0E339FE}">
      <dsp:nvSpPr>
        <dsp:cNvPr id="0" name=""/>
        <dsp:cNvSpPr/>
      </dsp:nvSpPr>
      <dsp:spPr>
        <a:xfrm rot="5400000">
          <a:off x="5053831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5110943" y="2787576"/>
        <a:ext cx="293715" cy="285556"/>
      </dsp:txXfrm>
    </dsp:sp>
    <dsp:sp modelId="{892B6DA6-07E4-A64B-9FB5-2D999A323347}">
      <dsp:nvSpPr>
        <dsp:cNvPr id="0" name=""/>
        <dsp:cNvSpPr/>
      </dsp:nvSpPr>
      <dsp:spPr>
        <a:xfrm>
          <a:off x="4278748" y="3263503"/>
          <a:ext cx="1958102" cy="1087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LSTM for Sentiment Analysis</a:t>
          </a:r>
          <a:endParaRPr lang="en-US" sz="1800" kern="1200" dirty="0"/>
        </a:p>
      </dsp:txBody>
      <dsp:txXfrm>
        <a:off x="4310610" y="3295365"/>
        <a:ext cx="1894378" cy="1024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290A0-0B22-AE45-A0BA-3B2988CE288F}">
      <dsp:nvSpPr>
        <dsp:cNvPr id="0" name=""/>
        <dsp:cNvSpPr/>
      </dsp:nvSpPr>
      <dsp:spPr>
        <a:xfrm>
          <a:off x="3691700" y="531"/>
          <a:ext cx="3132198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Match Forecast Accuracy of Twitter Data to the Sensor Data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742666" y="51497"/>
        <a:ext cx="3030266" cy="1638178"/>
      </dsp:txXfrm>
    </dsp:sp>
    <dsp:sp modelId="{EF7C6F85-E1E7-AB46-A34B-452AC62E492B}">
      <dsp:nvSpPr>
        <dsp:cNvPr id="0" name=""/>
        <dsp:cNvSpPr/>
      </dsp:nvSpPr>
      <dsp:spPr>
        <a:xfrm rot="5400000">
          <a:off x="4931529" y="1784144"/>
          <a:ext cx="652541" cy="783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5022885" y="1849398"/>
        <a:ext cx="469829" cy="456779"/>
      </dsp:txXfrm>
    </dsp:sp>
    <dsp:sp modelId="{8BDBB790-B3A5-934A-8B3C-28B9064774F6}">
      <dsp:nvSpPr>
        <dsp:cNvPr id="0" name=""/>
        <dsp:cNvSpPr/>
      </dsp:nvSpPr>
      <dsp:spPr>
        <a:xfrm>
          <a:off x="3691700" y="2610696"/>
          <a:ext cx="3132198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Outcome to calculate reduction of # of sensors</a:t>
          </a:r>
          <a:endParaRPr lang="en-US" sz="2300" kern="1200" dirty="0"/>
        </a:p>
      </dsp:txBody>
      <dsp:txXfrm>
        <a:off x="3742666" y="2661662"/>
        <a:ext cx="3030266" cy="16381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66207-C17D-8847-BBA0-1ABE8CF4DD3B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3221" y="910712"/>
        <a:ext cx="34956" cy="6991"/>
      </dsp:txXfrm>
    </dsp:sp>
    <dsp:sp modelId="{E42BC24B-3CAC-A042-BCE4-6493E2BBB35E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Extract Text</a:t>
          </a:r>
          <a:endParaRPr lang="en-US" sz="3400" kern="1200" dirty="0"/>
        </a:p>
      </dsp:txBody>
      <dsp:txXfrm>
        <a:off x="1868572" y="2308"/>
        <a:ext cx="3039665" cy="1823799"/>
      </dsp:txXfrm>
    </dsp:sp>
    <dsp:sp modelId="{63F5E8E4-5688-824B-9095-90BB627E2F4F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2710" y="2155073"/>
        <a:ext cx="190179" cy="6991"/>
      </dsp:txXfrm>
    </dsp:sp>
    <dsp:sp modelId="{A3A3269F-59CA-9F44-8C34-59265C733F21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Matching with bag of words</a:t>
          </a:r>
          <a:endParaRPr lang="en-US" sz="3400" kern="1200" dirty="0"/>
        </a:p>
      </dsp:txBody>
      <dsp:txXfrm>
        <a:off x="5607361" y="2308"/>
        <a:ext cx="3039665" cy="1823799"/>
      </dsp:txXfrm>
    </dsp:sp>
    <dsp:sp modelId="{FC3E77F7-1C35-D547-9553-D051F9C723C0}">
      <dsp:nvSpPr>
        <dsp:cNvPr id="0" name=""/>
        <dsp:cNvSpPr/>
      </dsp:nvSpPr>
      <dsp:spPr>
        <a:xfrm>
          <a:off x="4906438" y="3391410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3221" y="3433634"/>
        <a:ext cx="34956" cy="6991"/>
      </dsp:txXfrm>
    </dsp:sp>
    <dsp:sp modelId="{1F37BD22-570D-E947-A665-BC49D1B67B95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Training SVM for feature</a:t>
          </a:r>
          <a:endParaRPr lang="en-US" sz="3400" kern="1200" dirty="0"/>
        </a:p>
      </dsp:txBody>
      <dsp:txXfrm>
        <a:off x="1868572" y="2525230"/>
        <a:ext cx="3039665" cy="1823799"/>
      </dsp:txXfrm>
    </dsp:sp>
    <dsp:sp modelId="{288A727D-BB8D-D848-8A59-0D66485A0C83}">
      <dsp:nvSpPr>
        <dsp:cNvPr id="0" name=""/>
        <dsp:cNvSpPr/>
      </dsp:nvSpPr>
      <dsp:spPr>
        <a:xfrm>
          <a:off x="5607361" y="2525230"/>
          <a:ext cx="3039665" cy="182379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Each feature gets a weight</a:t>
          </a:r>
          <a:endParaRPr lang="en-US" sz="3400" kern="1200" dirty="0"/>
        </a:p>
      </dsp:txBody>
      <dsp:txXfrm>
        <a:off x="5607361" y="2525230"/>
        <a:ext cx="3039665" cy="1823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9BE58-5ACC-6642-9165-35E5B709B814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102A1-E894-E740-8D08-B23236D6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E8F-C29A-D944-8036-907E47C5389D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D76C-6F29-B34D-A1C8-EB7EB394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E8F-C29A-D944-8036-907E47C5389D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D76C-6F29-B34D-A1C8-EB7EB394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E8F-C29A-D944-8036-907E47C5389D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D76C-6F29-B34D-A1C8-EB7EB394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7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E8F-C29A-D944-8036-907E47C5389D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D76C-6F29-B34D-A1C8-EB7EB394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E8F-C29A-D944-8036-907E47C5389D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D76C-6F29-B34D-A1C8-EB7EB394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E8F-C29A-D944-8036-907E47C5389D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D76C-6F29-B34D-A1C8-EB7EB394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E8F-C29A-D944-8036-907E47C5389D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D76C-6F29-B34D-A1C8-EB7EB394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6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E8F-C29A-D944-8036-907E47C5389D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D76C-6F29-B34D-A1C8-EB7EB394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E8F-C29A-D944-8036-907E47C5389D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D76C-6F29-B34D-A1C8-EB7EB394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5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E8F-C29A-D944-8036-907E47C5389D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D76C-6F29-B34D-A1C8-EB7EB394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E8F-C29A-D944-8036-907E47C5389D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D76C-6F29-B34D-A1C8-EB7EB394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DE8F-C29A-D944-8036-907E47C5389D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D76C-6F29-B34D-A1C8-EB7EB394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</a:t>
            </a:r>
            <a:r>
              <a:rPr lang="en-US" dirty="0" smtClean="0"/>
              <a:t>ocial </a:t>
            </a:r>
            <a:r>
              <a:rPr lang="en-US" dirty="0" smtClean="0"/>
              <a:t>media </a:t>
            </a:r>
            <a:r>
              <a:rPr lang="en-US" dirty="0" smtClean="0"/>
              <a:t>could be an alternative means </a:t>
            </a:r>
            <a:r>
              <a:rPr lang="en-US" dirty="0" smtClean="0"/>
              <a:t>of monitoring Air Pollution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Capstone Project</a:t>
            </a:r>
          </a:p>
          <a:p>
            <a:endParaRPr lang="en-US" dirty="0"/>
          </a:p>
          <a:p>
            <a:r>
              <a:rPr lang="en-US" dirty="0" err="1" smtClean="0"/>
              <a:t>Gokul</a:t>
            </a:r>
            <a:r>
              <a:rPr lang="en-US" dirty="0" smtClean="0"/>
              <a:t> Krishna Krishnan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059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30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Air Quality Index - Text Processing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237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1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: LSTM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Short Term Memory is type of neural network which uses memory block instead neurons which is efficient in case of classification.</a:t>
            </a:r>
          </a:p>
          <a:p>
            <a:endParaRPr lang="en-US" dirty="0"/>
          </a:p>
          <a:p>
            <a:r>
              <a:rPr lang="en-US" dirty="0" smtClean="0"/>
              <a:t>LSTM has three units input gate, output gate and an 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33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8323"/>
            <a:ext cx="10058400" cy="33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15878"/>
            <a:ext cx="10058400" cy="33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34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825625"/>
            <a:ext cx="10058400" cy="32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058400" cy="33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The Data is extracted and transformed into SQL Table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Histogram results shows that Measurements of each </a:t>
            </a:r>
            <a:r>
              <a:rPr lang="en-US" sz="3600" dirty="0" smtClean="0"/>
              <a:t>chemical over the time range for all locations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58"/>
            <a:ext cx="10515600" cy="1325563"/>
          </a:xfrm>
        </p:spPr>
        <p:txBody>
          <a:bodyPr/>
          <a:lstStyle/>
          <a:p>
            <a:r>
              <a:rPr lang="en-US" dirty="0" smtClean="0"/>
              <a:t>Air Pollution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Because air pollution is not a natural occurrence, but more a societal and business consequence.  I chose air pollution as a data science problem because it helps society and there is a lot of data available.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 hope this provides a novel solution to an increasing concern for society and the health of the population.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Social media may be a solution to reducing the cost involved in deploying the sensors to monitor air pollution in cities plagued by an increasing rate of pollution.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This will give the government a long term </a:t>
            </a:r>
            <a:r>
              <a:rPr lang="en-US" sz="3600" smtClean="0"/>
              <a:t>solution utilizing this method.</a:t>
            </a:r>
            <a:endParaRPr lang="en-US" sz="3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Harmful affects of 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Asthma</a:t>
            </a:r>
          </a:p>
          <a:p>
            <a:r>
              <a:rPr lang="en-US" dirty="0" smtClean="0"/>
              <a:t>Bronchitis</a:t>
            </a:r>
          </a:p>
          <a:p>
            <a:r>
              <a:rPr lang="en-US" dirty="0" smtClean="0"/>
              <a:t>Emphysema</a:t>
            </a:r>
          </a:p>
          <a:p>
            <a:r>
              <a:rPr lang="en-US" dirty="0" smtClean="0"/>
              <a:t>Heart Disease</a:t>
            </a:r>
          </a:p>
          <a:p>
            <a:r>
              <a:rPr lang="en-US" dirty="0" smtClean="0"/>
              <a:t>Respiratory Failures</a:t>
            </a:r>
          </a:p>
          <a:p>
            <a:r>
              <a:rPr lang="en-US" dirty="0" smtClean="0"/>
              <a:t>Eye irritation</a:t>
            </a:r>
          </a:p>
          <a:p>
            <a:r>
              <a:rPr lang="en-US" dirty="0" smtClean="0"/>
              <a:t>Difficulty breathing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Competitor’s Article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Sensors are Placed in Large City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Air quality index sensor</a:t>
            </a:r>
          </a:p>
          <a:p>
            <a:pPr lvl="1"/>
            <a:r>
              <a:rPr lang="en-US" dirty="0" smtClean="0"/>
              <a:t>Carbon monoxide</a:t>
            </a:r>
          </a:p>
          <a:p>
            <a:pPr lvl="1"/>
            <a:r>
              <a:rPr lang="en-US" dirty="0" smtClean="0"/>
              <a:t>Nitrogen dioxide</a:t>
            </a:r>
          </a:p>
          <a:p>
            <a:pPr lvl="1"/>
            <a:r>
              <a:rPr lang="en-US" dirty="0" smtClean="0"/>
              <a:t>Sulfur dioxide</a:t>
            </a:r>
          </a:p>
          <a:p>
            <a:pPr lvl="1"/>
            <a:r>
              <a:rPr lang="en-US" dirty="0" smtClean="0"/>
              <a:t>Particulate matter</a:t>
            </a:r>
          </a:p>
          <a:p>
            <a:pPr lvl="1"/>
            <a:r>
              <a:rPr lang="en-US" dirty="0" smtClean="0"/>
              <a:t>Ozone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Measurement AQI in small places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Using Social Media Analysis to Predict the Air Quality Index Using Text Processing </a:t>
            </a:r>
          </a:p>
          <a:p>
            <a:r>
              <a:rPr lang="en-US" dirty="0" smtClean="0"/>
              <a:t>Uses KNN and Markov Random Filed</a:t>
            </a:r>
          </a:p>
        </p:txBody>
      </p:sp>
    </p:spTree>
    <p:extLst>
      <p:ext uri="{BB962C8B-B14F-4D97-AF65-F5344CB8AC3E}">
        <p14:creationId xmlns:p14="http://schemas.microsoft.com/office/powerpoint/2010/main" val="6901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Objective: reduce number of sensors by predicting the air quality index using means of reading social media.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Because social media is </a:t>
            </a:r>
            <a:r>
              <a:rPr lang="en-US" sz="3600" dirty="0" err="1" smtClean="0"/>
              <a:t>prevelant</a:t>
            </a:r>
            <a:r>
              <a:rPr lang="en-US" sz="3600" dirty="0" smtClean="0"/>
              <a:t> in the population it produces a lot of data which can be collected and analyzed.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8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In this Data Set we have values from 2245 sensor  with values updated every five minutes  and the time range from August 2014 to October 2014.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The Air Quality index values are normalized to range from 25 to 100.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08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I propose we use Twitter as a form of collection of social media data.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Because its policies are wider in terms for our usage for this purpose.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News organizations and general population use Twitter as a central news reporting.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67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1296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7733" y="3593463"/>
            <a:ext cx="1896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Classified Data </a:t>
            </a:r>
          </a:p>
          <a:p>
            <a:pPr algn="ctr"/>
            <a:r>
              <a:rPr lang="en-US" sz="2000" dirty="0" smtClean="0"/>
              <a:t>Set by Location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93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59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9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468</Words>
  <Application>Microsoft Office PowerPoint</Application>
  <PresentationFormat>Custom</PresentationFormat>
  <Paragraphs>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Why social media could be an alternative means of monitoring Air Pollution</vt:lpstr>
      <vt:lpstr>Air Pollution </vt:lpstr>
      <vt:lpstr>Harmful affects of air pollution</vt:lpstr>
      <vt:lpstr>Competitor’s Article</vt:lpstr>
      <vt:lpstr>Novel Contribution</vt:lpstr>
      <vt:lpstr>Data</vt:lpstr>
      <vt:lpstr>Data</vt:lpstr>
      <vt:lpstr>Data Flow</vt:lpstr>
      <vt:lpstr>Data Flow</vt:lpstr>
      <vt:lpstr>Data Flow</vt:lpstr>
      <vt:lpstr>Method: Air Quality Index - Text Processing  </vt:lpstr>
      <vt:lpstr>Method : LSTM For Classification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social media is an effective means of monitoring Air Pollution</dc:title>
  <dc:creator>Susan Moy</dc:creator>
  <cp:lastModifiedBy>gokul</cp:lastModifiedBy>
  <cp:revision>22</cp:revision>
  <dcterms:created xsi:type="dcterms:W3CDTF">2017-02-25T23:16:02Z</dcterms:created>
  <dcterms:modified xsi:type="dcterms:W3CDTF">2017-02-26T01:12:09Z</dcterms:modified>
</cp:coreProperties>
</file>