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2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9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26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00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2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2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4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698-67F9-41B7-A574-C70CB5C6DD52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97566A-9C58-4933-A98E-B163B1F06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812" y="512064"/>
            <a:ext cx="9514501" cy="1350602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Coursera Capstone IBM Applied Data Science 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812" y="2758481"/>
            <a:ext cx="9514500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a New Indian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restaurants in Delhi, India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82812" y="4508033"/>
            <a:ext cx="951450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Gokul Krishnan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2020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4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4689"/>
            <a:ext cx="8596668" cy="43466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of 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important decisions that will determine whether the mall will be a success or a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select the best locations in the city of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Delhi, India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open a new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is timely as the city is currently suffering from oversupply of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➢In the city of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ndia,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property developer is looking to open a new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would you recommend that they open it? </a:t>
            </a:r>
          </a:p>
        </p:txBody>
      </p:sp>
    </p:spTree>
    <p:extLst>
      <p:ext uri="{BB962C8B-B14F-4D97-AF65-F5344CB8AC3E}">
        <p14:creationId xmlns:p14="http://schemas.microsoft.com/office/powerpoint/2010/main" val="25788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/>
              <a:t>	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49"/>
            <a:ext cx="9332298" cy="4285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longitude coordinates of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 particularly data related to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(https://en.wikipedia.org/wiki/Category:Neighbourhoods_in_Delhi)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Geocoder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latitude and longitude coordinates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Foursquare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187412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6881"/>
            <a:ext cx="8596668" cy="433448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Wikipedia page for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list using Beautiful Soup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 and longitude coordinates using Geocoder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Foursquare API to get venue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by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taking the mean of the frequency of occurrence of each venue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venue category by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on the data by using k-means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257540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465"/>
            <a:ext cx="5211402" cy="46148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Categorized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 clusters :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moderate number of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low number to no existence of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concentration of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865632"/>
            <a:ext cx="6071616" cy="58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4417"/>
            <a:ext cx="8596668" cy="42369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concentrated in the central area of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cluster 2 and moderate number in cluster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has very low number to no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happened in the central area of the city, with the suburb area still have very few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1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new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neighborhoods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cluster 1 with little to no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open in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cluster 0 with moderate competition if have unique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menu(Dishes)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propositions to stand out from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neighborhoods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cluster 2, already high concentration of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239795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business question: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neighborhoods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cluster 1 are the most preferred locations to open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restaurants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this project will help the relevant stakeholders to capitalize on the opportunities on high potential locations while avoiding overcrowded areas in their decisions to open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66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440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Coursera Capstone IBM Applied Data Science Capstone</vt:lpstr>
      <vt:lpstr>Business Problem</vt:lpstr>
      <vt:lpstr>Data    </vt:lpstr>
      <vt:lpstr>Methodology</vt:lpstr>
      <vt:lpstr>Results</vt:lpstr>
      <vt:lpstr>Discussion </vt:lpstr>
      <vt:lpstr>Recommendations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Gokul Krishnan S</dc:creator>
  <cp:lastModifiedBy>Gokul Krishnan S</cp:lastModifiedBy>
  <cp:revision>3</cp:revision>
  <dcterms:created xsi:type="dcterms:W3CDTF">2020-06-03T17:30:22Z</dcterms:created>
  <dcterms:modified xsi:type="dcterms:W3CDTF">2020-06-03T17:49:28Z</dcterms:modified>
</cp:coreProperties>
</file>