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6FE3F-8539-4691-AE3E-A82B4481B5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5CA6-3731-4C48-86D7-8A3C011C42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0012-7886-401F-A7FC-EF2069B68488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1D98B-A96A-4586-B35D-FF396830F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E037-AFCA-4CB5-8AB4-20297F3664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D8E03-77F7-4FE7-83E6-D010B984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60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5AEF-41D2-49C4-9257-938AE8305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CCCAB-9A91-4627-BB11-A2874D5AF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94E8-9DA4-455E-B8A4-13418B60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AE31-0805-4D84-8CE7-20222D09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C7E9-39EE-469A-AA53-708F4A20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1028-7C4A-46CB-81D7-4D32A946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B26D-6089-4582-8C8B-C2BFB601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187D-C0E8-4C1D-945C-D48FE28A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9317-D51F-4706-8100-E31FD9E1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82BB-32B3-4685-A8FE-7A53C0D0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F4812-3027-42B6-8ACE-27702EBA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25A-C1D6-4F0E-BEA9-55DDC2A02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B86F-BB65-410D-B7F8-C1317BC7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EA3F-E706-4D63-BB66-4BC2166D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68AE-B1BC-4052-9DC4-371770FA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D76D-C56C-4286-899C-D74717EC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CD20-DE0D-4588-B148-8FA53CCC5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D232-DBA3-4BCD-97C0-F75B9B9B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0045-C333-4250-804E-9E8E319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8449-8040-4F32-ACB5-24AF055D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5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F1E0-12D1-451C-97B1-DC4B093A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C549-0F34-4F8C-9E88-0EC9D09E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A49B-3FE3-4D6E-85E1-2EFA4F08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1726-14A6-47C7-A87B-F9DDECEA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BE4C-571A-4DAC-A224-484EF3D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0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D92-EA9C-435E-94D2-56D6739C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85C6-3DBB-42BE-A265-7CFCF1044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D3565-9B33-46FF-AECD-BCC39FD4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0FFD-29BB-4272-8945-22295C13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A7D4-FE53-4EAF-AD45-965AA9D2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301B-7D8A-4686-BBDE-E86328E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1FF0-A972-4AF0-9E07-FED0F89E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1D642-B69C-4C14-832E-448C8ED0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9D3FC-85B4-4AAE-94DD-3B759BC5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1BC33-A6A3-46E0-B9DA-F168303E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94713-38C3-4799-A2B5-4CAFDFAA5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E8E68-04E1-430A-993C-E03F47FF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F6CB-AB5E-4E56-8ECA-8C9FEB3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3F8AC-DBFF-4C0C-829E-1B1AF92B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37F-8D87-4D43-B516-E91FF5AF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BF03D-7046-4671-BD80-50F42244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E9678-378B-43B8-830D-1F26AFE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B6AE-C384-4F02-91B8-4DB1269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65D562-9FF8-4084-BE91-2EB98D18DD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67401" y="1543050"/>
            <a:ext cx="5353051" cy="1524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1F75-C17D-44F4-8288-7E9A151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5D48-04A2-41CE-A66B-F6ECEE70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843D1-D2B0-4400-BF1F-52942847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E9B63-BA22-4B38-8692-435DCC0B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1B418-FABA-4D46-9700-14F23277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ED570-103E-42F0-8694-2BE9BD1B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4D2-3145-4522-B95A-A1608B73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79111-7F38-48CC-8906-6F5853E68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C9C2-D051-4098-8FC8-AB68C1CB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E0D5E-4FE2-44F9-94B0-B504E659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5B70-2E8D-41AA-A186-5348F2FD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2432-8123-4AE2-8F1D-DCE27EB7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1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DE2C9-2A00-4EAD-9FAE-ADCE1A0B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014F-7FE4-4E39-98D4-8E487920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BD12-8419-4B5F-BDE2-485B81481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C60-3898-4066-81BB-E0AFB1FFD9F4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A132-E947-4470-89C7-D6EC40D8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D393-BF3E-44E6-8F37-6DD62E981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F932-C51A-4AB6-A616-0E95C9535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42E2DA-5598-40EC-85B1-8DF2367A49D3}"/>
              </a:ext>
            </a:extLst>
          </p:cNvPr>
          <p:cNvGrpSpPr/>
          <p:nvPr/>
        </p:nvGrpSpPr>
        <p:grpSpPr>
          <a:xfrm>
            <a:off x="64545" y="149170"/>
            <a:ext cx="11993629" cy="6174958"/>
            <a:chOff x="64545" y="149170"/>
            <a:chExt cx="11993629" cy="6174958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E38FB58-AD09-4C4A-8FB5-025A4453F9A5}"/>
                </a:ext>
              </a:extLst>
            </p:cNvPr>
            <p:cNvGrpSpPr/>
            <p:nvPr/>
          </p:nvGrpSpPr>
          <p:grpSpPr>
            <a:xfrm>
              <a:off x="1227218" y="2135807"/>
              <a:ext cx="3053222" cy="2586385"/>
              <a:chOff x="4656512" y="2473721"/>
              <a:chExt cx="3053222" cy="2586385"/>
            </a:xfrm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99A7D87-D2B2-4C47-9423-130E1B574AD2}"/>
                  </a:ext>
                </a:extLst>
              </p:cNvPr>
              <p:cNvSpPr/>
              <p:nvPr/>
            </p:nvSpPr>
            <p:spPr>
              <a:xfrm flipV="1">
                <a:off x="4717400" y="2946919"/>
                <a:ext cx="2992334" cy="541918"/>
              </a:xfrm>
              <a:custGeom>
                <a:avLst/>
                <a:gdLst>
                  <a:gd name="connsiteX0" fmla="*/ 473084 w 4838700"/>
                  <a:gd name="connsiteY0" fmla="*/ 876300 h 876300"/>
                  <a:gd name="connsiteX1" fmla="*/ 4365616 w 4838700"/>
                  <a:gd name="connsiteY1" fmla="*/ 876300 h 876300"/>
                  <a:gd name="connsiteX2" fmla="*/ 4838700 w 4838700"/>
                  <a:gd name="connsiteY2" fmla="*/ 403216 h 876300"/>
                  <a:gd name="connsiteX3" fmla="*/ 4838700 w 4838700"/>
                  <a:gd name="connsiteY3" fmla="*/ 0 h 876300"/>
                  <a:gd name="connsiteX4" fmla="*/ 0 w 4838700"/>
                  <a:gd name="connsiteY4" fmla="*/ 0 h 876300"/>
                  <a:gd name="connsiteX5" fmla="*/ 0 w 4838700"/>
                  <a:gd name="connsiteY5" fmla="*/ 403216 h 876300"/>
                  <a:gd name="connsiteX6" fmla="*/ 473084 w 4838700"/>
                  <a:gd name="connsiteY6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38700" h="876300">
                    <a:moveTo>
                      <a:pt x="473084" y="876300"/>
                    </a:moveTo>
                    <a:lnTo>
                      <a:pt x="4365616" y="876300"/>
                    </a:lnTo>
                    <a:cubicBezTo>
                      <a:pt x="4626893" y="876300"/>
                      <a:pt x="4838700" y="664493"/>
                      <a:pt x="4838700" y="403216"/>
                    </a:cubicBezTo>
                    <a:lnTo>
                      <a:pt x="4838700" y="0"/>
                    </a:lnTo>
                    <a:lnTo>
                      <a:pt x="0" y="0"/>
                    </a:lnTo>
                    <a:lnTo>
                      <a:pt x="0" y="403216"/>
                    </a:lnTo>
                    <a:cubicBezTo>
                      <a:pt x="0" y="664493"/>
                      <a:pt x="211807" y="876300"/>
                      <a:pt x="473084" y="8763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 	</a:t>
                </a:r>
                <a:endParaRPr lang="en-IN" dirty="0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66D7B7B-0FB4-4CB8-8822-43905E4FEED9}"/>
                  </a:ext>
                </a:extLst>
              </p:cNvPr>
              <p:cNvSpPr/>
              <p:nvPr/>
            </p:nvSpPr>
            <p:spPr>
              <a:xfrm>
                <a:off x="4705107" y="3587502"/>
                <a:ext cx="2992334" cy="1472604"/>
              </a:xfrm>
              <a:custGeom>
                <a:avLst/>
                <a:gdLst>
                  <a:gd name="connsiteX0" fmla="*/ 1602 w 4838700"/>
                  <a:gd name="connsiteY0" fmla="*/ 0 h 2381250"/>
                  <a:gd name="connsiteX1" fmla="*/ 4837099 w 4838700"/>
                  <a:gd name="connsiteY1" fmla="*/ 0 h 2381250"/>
                  <a:gd name="connsiteX2" fmla="*/ 4838700 w 4838700"/>
                  <a:gd name="connsiteY2" fmla="*/ 15884 h 2381250"/>
                  <a:gd name="connsiteX3" fmla="*/ 4838700 w 4838700"/>
                  <a:gd name="connsiteY3" fmla="*/ 1908166 h 2381250"/>
                  <a:gd name="connsiteX4" fmla="*/ 4365616 w 4838700"/>
                  <a:gd name="connsiteY4" fmla="*/ 2381250 h 2381250"/>
                  <a:gd name="connsiteX5" fmla="*/ 473084 w 4838700"/>
                  <a:gd name="connsiteY5" fmla="*/ 2381250 h 2381250"/>
                  <a:gd name="connsiteX6" fmla="*/ 0 w 4838700"/>
                  <a:gd name="connsiteY6" fmla="*/ 1908166 h 2381250"/>
                  <a:gd name="connsiteX7" fmla="*/ 0 w 4838700"/>
                  <a:gd name="connsiteY7" fmla="*/ 15884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700" h="2381250">
                    <a:moveTo>
                      <a:pt x="1602" y="0"/>
                    </a:moveTo>
                    <a:lnTo>
                      <a:pt x="4837099" y="0"/>
                    </a:lnTo>
                    <a:lnTo>
                      <a:pt x="4838700" y="15884"/>
                    </a:lnTo>
                    <a:lnTo>
                      <a:pt x="4838700" y="1908166"/>
                    </a:lnTo>
                    <a:cubicBezTo>
                      <a:pt x="4838700" y="2169443"/>
                      <a:pt x="4626893" y="2381250"/>
                      <a:pt x="4365616" y="2381250"/>
                    </a:cubicBezTo>
                    <a:lnTo>
                      <a:pt x="473084" y="2381250"/>
                    </a:lnTo>
                    <a:cubicBezTo>
                      <a:pt x="211807" y="2381250"/>
                      <a:pt x="0" y="2169443"/>
                      <a:pt x="0" y="1908166"/>
                    </a:cubicBezTo>
                    <a:lnTo>
                      <a:pt x="0" y="1588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9059758A-23BB-4781-B976-5CD0AF759731}"/>
                  </a:ext>
                </a:extLst>
              </p:cNvPr>
              <p:cNvSpPr/>
              <p:nvPr/>
            </p:nvSpPr>
            <p:spPr>
              <a:xfrm>
                <a:off x="4656512" y="3583084"/>
                <a:ext cx="2992334" cy="1472604"/>
              </a:xfrm>
              <a:custGeom>
                <a:avLst/>
                <a:gdLst>
                  <a:gd name="connsiteX0" fmla="*/ 1602 w 4838700"/>
                  <a:gd name="connsiteY0" fmla="*/ 0 h 2381250"/>
                  <a:gd name="connsiteX1" fmla="*/ 4837099 w 4838700"/>
                  <a:gd name="connsiteY1" fmla="*/ 0 h 2381250"/>
                  <a:gd name="connsiteX2" fmla="*/ 4838700 w 4838700"/>
                  <a:gd name="connsiteY2" fmla="*/ 15884 h 2381250"/>
                  <a:gd name="connsiteX3" fmla="*/ 4838700 w 4838700"/>
                  <a:gd name="connsiteY3" fmla="*/ 1908166 h 2381250"/>
                  <a:gd name="connsiteX4" fmla="*/ 4365616 w 4838700"/>
                  <a:gd name="connsiteY4" fmla="*/ 2381250 h 2381250"/>
                  <a:gd name="connsiteX5" fmla="*/ 473084 w 4838700"/>
                  <a:gd name="connsiteY5" fmla="*/ 2381250 h 2381250"/>
                  <a:gd name="connsiteX6" fmla="*/ 0 w 4838700"/>
                  <a:gd name="connsiteY6" fmla="*/ 1908166 h 2381250"/>
                  <a:gd name="connsiteX7" fmla="*/ 0 w 4838700"/>
                  <a:gd name="connsiteY7" fmla="*/ 15884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700" h="2381250">
                    <a:moveTo>
                      <a:pt x="1602" y="0"/>
                    </a:moveTo>
                    <a:lnTo>
                      <a:pt x="4837099" y="0"/>
                    </a:lnTo>
                    <a:lnTo>
                      <a:pt x="4838700" y="15884"/>
                    </a:lnTo>
                    <a:lnTo>
                      <a:pt x="4838700" y="1908166"/>
                    </a:lnTo>
                    <a:cubicBezTo>
                      <a:pt x="4838700" y="2169443"/>
                      <a:pt x="4626893" y="2381250"/>
                      <a:pt x="4365616" y="2381250"/>
                    </a:cubicBezTo>
                    <a:lnTo>
                      <a:pt x="473084" y="2381250"/>
                    </a:lnTo>
                    <a:cubicBezTo>
                      <a:pt x="211807" y="2381250"/>
                      <a:pt x="0" y="2169443"/>
                      <a:pt x="0" y="1908166"/>
                    </a:cubicBezTo>
                    <a:lnTo>
                      <a:pt x="0" y="15884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24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82CEF91-0BAB-48F0-8717-49BAC4E0F423}"/>
                  </a:ext>
                </a:extLst>
              </p:cNvPr>
              <p:cNvSpPr/>
              <p:nvPr/>
            </p:nvSpPr>
            <p:spPr>
              <a:xfrm flipV="1">
                <a:off x="4656512" y="2946919"/>
                <a:ext cx="2992334" cy="541918"/>
              </a:xfrm>
              <a:custGeom>
                <a:avLst/>
                <a:gdLst>
                  <a:gd name="connsiteX0" fmla="*/ 473084 w 4838700"/>
                  <a:gd name="connsiteY0" fmla="*/ 876300 h 876300"/>
                  <a:gd name="connsiteX1" fmla="*/ 4365616 w 4838700"/>
                  <a:gd name="connsiteY1" fmla="*/ 876300 h 876300"/>
                  <a:gd name="connsiteX2" fmla="*/ 4838700 w 4838700"/>
                  <a:gd name="connsiteY2" fmla="*/ 403216 h 876300"/>
                  <a:gd name="connsiteX3" fmla="*/ 4838700 w 4838700"/>
                  <a:gd name="connsiteY3" fmla="*/ 0 h 876300"/>
                  <a:gd name="connsiteX4" fmla="*/ 0 w 4838700"/>
                  <a:gd name="connsiteY4" fmla="*/ 0 h 876300"/>
                  <a:gd name="connsiteX5" fmla="*/ 0 w 4838700"/>
                  <a:gd name="connsiteY5" fmla="*/ 403216 h 876300"/>
                  <a:gd name="connsiteX6" fmla="*/ 473084 w 4838700"/>
                  <a:gd name="connsiteY6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38700" h="876300">
                    <a:moveTo>
                      <a:pt x="473084" y="876300"/>
                    </a:moveTo>
                    <a:lnTo>
                      <a:pt x="4365616" y="876300"/>
                    </a:lnTo>
                    <a:cubicBezTo>
                      <a:pt x="4626893" y="876300"/>
                      <a:pt x="4838700" y="664493"/>
                      <a:pt x="4838700" y="403216"/>
                    </a:cubicBezTo>
                    <a:lnTo>
                      <a:pt x="4838700" y="0"/>
                    </a:lnTo>
                    <a:lnTo>
                      <a:pt x="0" y="0"/>
                    </a:lnTo>
                    <a:lnTo>
                      <a:pt x="0" y="403216"/>
                    </a:lnTo>
                    <a:cubicBezTo>
                      <a:pt x="0" y="664493"/>
                      <a:pt x="211807" y="876300"/>
                      <a:pt x="473084" y="8763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FA846CDF-2353-463B-82E8-6479B15870E1}"/>
                  </a:ext>
                </a:extLst>
              </p:cNvPr>
              <p:cNvSpPr/>
              <p:nvPr/>
            </p:nvSpPr>
            <p:spPr>
              <a:xfrm>
                <a:off x="5689299" y="2473721"/>
                <a:ext cx="926760" cy="246417"/>
              </a:xfrm>
              <a:prstGeom prst="roundRect">
                <a:avLst>
                  <a:gd name="adj" fmla="val 2310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974D791F-3470-49A5-B65A-3FAF029255A1}"/>
                  </a:ext>
                </a:extLst>
              </p:cNvPr>
              <p:cNvSpPr/>
              <p:nvPr/>
            </p:nvSpPr>
            <p:spPr>
              <a:xfrm rot="5400000">
                <a:off x="5479207" y="2683814"/>
                <a:ext cx="541919" cy="12173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9" name="Rectangle: Rounded Corners 278">
                <a:extLst>
                  <a:ext uri="{FF2B5EF4-FFF2-40B4-BE49-F238E27FC236}">
                    <a16:creationId xmlns:a16="http://schemas.microsoft.com/office/drawing/2014/main" id="{507DF76A-AE6E-4ECE-8A52-C28A83A5D762}"/>
                  </a:ext>
                </a:extLst>
              </p:cNvPr>
              <p:cNvSpPr/>
              <p:nvPr/>
            </p:nvSpPr>
            <p:spPr>
              <a:xfrm rot="5400000">
                <a:off x="6284230" y="2683815"/>
                <a:ext cx="541919" cy="12173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1E0D4CCC-46CA-4EF5-BAD3-4CACBEA201F0}"/>
                  </a:ext>
                </a:extLst>
              </p:cNvPr>
              <p:cNvSpPr/>
              <p:nvPr/>
            </p:nvSpPr>
            <p:spPr>
              <a:xfrm>
                <a:off x="5703041" y="3869751"/>
                <a:ext cx="899272" cy="89927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E29B0A6F-967C-49C8-BFA2-CED027469A9A}"/>
                  </a:ext>
                </a:extLst>
              </p:cNvPr>
              <p:cNvSpPr/>
              <p:nvPr/>
            </p:nvSpPr>
            <p:spPr>
              <a:xfrm>
                <a:off x="6104082" y="4018976"/>
                <a:ext cx="97193" cy="609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7EDB3885-0A4B-42BA-A8CB-4A24417D70A7}"/>
                  </a:ext>
                </a:extLst>
              </p:cNvPr>
              <p:cNvSpPr/>
              <p:nvPr/>
            </p:nvSpPr>
            <p:spPr>
              <a:xfrm rot="5400000">
                <a:off x="6104082" y="4018976"/>
                <a:ext cx="97193" cy="609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47" name="Connector: Elbow 346">
              <a:extLst>
                <a:ext uri="{FF2B5EF4-FFF2-40B4-BE49-F238E27FC236}">
                  <a16:creationId xmlns:a16="http://schemas.microsoft.com/office/drawing/2014/main" id="{560FA11F-7A88-4449-8294-6B62D48C0081}"/>
                </a:ext>
              </a:extLst>
            </p:cNvPr>
            <p:cNvCxnSpPr/>
            <p:nvPr/>
          </p:nvCxnSpPr>
          <p:spPr>
            <a:xfrm rot="5400000">
              <a:off x="666513" y="4431108"/>
              <a:ext cx="1055291" cy="1055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or: Elbow 347">
              <a:extLst>
                <a:ext uri="{FF2B5EF4-FFF2-40B4-BE49-F238E27FC236}">
                  <a16:creationId xmlns:a16="http://schemas.microsoft.com/office/drawing/2014/main" id="{24FF6409-476E-4377-9162-17CDC8534D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87527" y="4431109"/>
              <a:ext cx="1055291" cy="1055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F394B22-23E8-4B77-A34E-CFF04CDE8BE6}"/>
                </a:ext>
              </a:extLst>
            </p:cNvPr>
            <p:cNvCxnSpPr>
              <a:cxnSpLocks/>
            </p:cNvCxnSpPr>
            <p:nvPr/>
          </p:nvCxnSpPr>
          <p:spPr>
            <a:xfrm>
              <a:off x="2377045" y="4431108"/>
              <a:ext cx="0" cy="105529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759A4378-606D-4F51-9521-D026F9A6535C}"/>
                </a:ext>
              </a:extLst>
            </p:cNvPr>
            <p:cNvCxnSpPr>
              <a:cxnSpLocks/>
            </p:cNvCxnSpPr>
            <p:nvPr/>
          </p:nvCxnSpPr>
          <p:spPr>
            <a:xfrm>
              <a:off x="3032286" y="4431108"/>
              <a:ext cx="0" cy="105529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0C3A322-3489-4890-9AAB-B16F926D880C}"/>
                </a:ext>
              </a:extLst>
            </p:cNvPr>
            <p:cNvSpPr/>
            <p:nvPr/>
          </p:nvSpPr>
          <p:spPr>
            <a:xfrm>
              <a:off x="368062" y="5524499"/>
              <a:ext cx="596901" cy="5969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57A0C38-B6F2-4821-9DD6-DCF1E70B3CC4}"/>
                </a:ext>
              </a:extLst>
            </p:cNvPr>
            <p:cNvSpPr/>
            <p:nvPr/>
          </p:nvSpPr>
          <p:spPr>
            <a:xfrm>
              <a:off x="2077887" y="5524499"/>
              <a:ext cx="596901" cy="5969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9AD0DFA7-8F65-4C81-B0D0-72FB6492B011}"/>
                </a:ext>
              </a:extLst>
            </p:cNvPr>
            <p:cNvSpPr/>
            <p:nvPr/>
          </p:nvSpPr>
          <p:spPr>
            <a:xfrm>
              <a:off x="2736875" y="5524499"/>
              <a:ext cx="596901" cy="5969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65F4D72A-93B0-4467-B20F-809D1CE6ABC0}"/>
                </a:ext>
              </a:extLst>
            </p:cNvPr>
            <p:cNvSpPr/>
            <p:nvPr/>
          </p:nvSpPr>
          <p:spPr>
            <a:xfrm>
              <a:off x="4444367" y="5524499"/>
              <a:ext cx="596901" cy="5969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0" name="Graphic 359" descr="Lungs">
              <a:extLst>
                <a:ext uri="{FF2B5EF4-FFF2-40B4-BE49-F238E27FC236}">
                  <a16:creationId xmlns:a16="http://schemas.microsoft.com/office/drawing/2014/main" id="{5E62A4EF-E389-47A9-9E71-1F00441D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8807" y="5652011"/>
              <a:ext cx="316476" cy="316476"/>
            </a:xfrm>
            <a:prstGeom prst="rect">
              <a:avLst/>
            </a:prstGeom>
          </p:spPr>
        </p:pic>
        <p:pic>
          <p:nvPicPr>
            <p:cNvPr id="361" name="Graphic 360" descr="Ear">
              <a:extLst>
                <a:ext uri="{FF2B5EF4-FFF2-40B4-BE49-F238E27FC236}">
                  <a16:creationId xmlns:a16="http://schemas.microsoft.com/office/drawing/2014/main" id="{7CFFCCBF-E749-4DB6-83F3-0D31AF37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6248" y="5638283"/>
              <a:ext cx="343932" cy="343932"/>
            </a:xfrm>
            <a:prstGeom prst="rect">
              <a:avLst/>
            </a:prstGeom>
          </p:spPr>
        </p:pic>
        <p:pic>
          <p:nvPicPr>
            <p:cNvPr id="362" name="Graphic 361" descr="Nose">
              <a:extLst>
                <a:ext uri="{FF2B5EF4-FFF2-40B4-BE49-F238E27FC236}">
                  <a16:creationId xmlns:a16="http://schemas.microsoft.com/office/drawing/2014/main" id="{848C6229-4355-41A3-B86D-8D9AE71D8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734" y="5618470"/>
              <a:ext cx="383557" cy="383557"/>
            </a:xfrm>
            <a:prstGeom prst="rect">
              <a:avLst/>
            </a:prstGeom>
          </p:spPr>
        </p:pic>
        <p:pic>
          <p:nvPicPr>
            <p:cNvPr id="363" name="Graphic 362" descr="Heart organ">
              <a:extLst>
                <a:ext uri="{FF2B5EF4-FFF2-40B4-BE49-F238E27FC236}">
                  <a16:creationId xmlns:a16="http://schemas.microsoft.com/office/drawing/2014/main" id="{69138052-D08D-43A6-B850-C41A59C44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68192" y="5652777"/>
              <a:ext cx="349250" cy="349250"/>
            </a:xfrm>
            <a:prstGeom prst="rect">
              <a:avLst/>
            </a:prstGeom>
          </p:spPr>
        </p:pic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0D72AB64-F7CD-4140-8665-357D4B32E9F0}"/>
                </a:ext>
              </a:extLst>
            </p:cNvPr>
            <p:cNvCxnSpPr/>
            <p:nvPr/>
          </p:nvCxnSpPr>
          <p:spPr>
            <a:xfrm>
              <a:off x="5232400" y="1519820"/>
              <a:ext cx="0" cy="21783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CF2D485-9E97-4B94-99EF-2B5C6FE221D8}"/>
                </a:ext>
              </a:extLst>
            </p:cNvPr>
            <p:cNvSpPr txBox="1"/>
            <p:nvPr/>
          </p:nvSpPr>
          <p:spPr>
            <a:xfrm>
              <a:off x="5364622" y="1417911"/>
              <a:ext cx="66935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>
                      <a:lumMod val="75000"/>
                    </a:schemeClr>
                  </a:solidFill>
                  <a:latin typeface="American Typewriter" panose="02090604020004020304" pitchFamily="18" charset="0"/>
                  <a:ea typeface="Cambria" panose="02040503050406030204" pitchFamily="18" charset="0"/>
                </a:rPr>
                <a:t>Sub Tittle</a:t>
              </a:r>
            </a:p>
            <a:p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American Typewriter" panose="02090604020004020304" pitchFamily="18" charset="0"/>
                  <a:ea typeface="Cambria" panose="02040503050406030204" pitchFamily="18" charset="0"/>
                </a:rPr>
                <a:t>This is an editable slide with all your needs.</a:t>
              </a:r>
            </a:p>
            <a:p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American Typewriter" panose="02090604020004020304" pitchFamily="18" charset="0"/>
                  <a:ea typeface="Cambria" panose="02040503050406030204" pitchFamily="18" charset="0"/>
                </a:rPr>
                <a:t>Adapt it with you needs and it will capture audience attention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American Typewriter" panose="02090604020004020304" pitchFamily="18" charset="0"/>
                  <a:ea typeface="Cambria" panose="02040503050406030204" pitchFamily="18" charset="0"/>
                </a:rPr>
                <a:t>.</a:t>
              </a:r>
              <a:endParaRPr lang="en-IN" sz="2800" dirty="0">
                <a:solidFill>
                  <a:schemeClr val="tx2">
                    <a:lumMod val="75000"/>
                  </a:schemeClr>
                </a:solidFill>
                <a:latin typeface="American Typewriter" panose="020906040200040203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94D22D3F-2ECF-465F-8423-E88831A9E868}"/>
                </a:ext>
              </a:extLst>
            </p:cNvPr>
            <p:cNvSpPr/>
            <p:nvPr/>
          </p:nvSpPr>
          <p:spPr>
            <a:xfrm>
              <a:off x="5878874" y="3601298"/>
              <a:ext cx="5384783" cy="4054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1BA78B2C-8530-47D2-AEBF-B3B6B082D4C3}"/>
                </a:ext>
              </a:extLst>
            </p:cNvPr>
            <p:cNvSpPr/>
            <p:nvPr/>
          </p:nvSpPr>
          <p:spPr>
            <a:xfrm>
              <a:off x="5878874" y="3601298"/>
              <a:ext cx="2204188" cy="4054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7DB3ED0-07C7-40CD-8E07-E81EF4CEE79B}"/>
                </a:ext>
              </a:extLst>
            </p:cNvPr>
            <p:cNvSpPr txBox="1"/>
            <p:nvPr/>
          </p:nvSpPr>
          <p:spPr>
            <a:xfrm>
              <a:off x="6006232" y="361976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erican Typewriter" panose="02090604020004020304" pitchFamily="18" charset="0"/>
                </a:rPr>
                <a:t>Level 1</a:t>
              </a:r>
              <a:endParaRPr lang="en-IN" dirty="0">
                <a:latin typeface="American Typewriter" panose="02090604020004020304" pitchFamily="18" charset="0"/>
              </a:endParaRP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62717A46-F729-406A-944E-B5FE6C1A04E2}"/>
                </a:ext>
              </a:extLst>
            </p:cNvPr>
            <p:cNvSpPr/>
            <p:nvPr/>
          </p:nvSpPr>
          <p:spPr>
            <a:xfrm>
              <a:off x="5878874" y="4373756"/>
              <a:ext cx="5384783" cy="4054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078D490E-DE1A-4907-85D1-FB70D880229B}"/>
                </a:ext>
              </a:extLst>
            </p:cNvPr>
            <p:cNvSpPr/>
            <p:nvPr/>
          </p:nvSpPr>
          <p:spPr>
            <a:xfrm>
              <a:off x="5878873" y="4373756"/>
              <a:ext cx="3633261" cy="4054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86447C16-10E9-48D8-B472-D35B584B203F}"/>
                </a:ext>
              </a:extLst>
            </p:cNvPr>
            <p:cNvSpPr txBox="1"/>
            <p:nvPr/>
          </p:nvSpPr>
          <p:spPr>
            <a:xfrm>
              <a:off x="6006232" y="4392218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erican Typewriter" panose="02090604020004020304" pitchFamily="18" charset="0"/>
                </a:rPr>
                <a:t>Level 2</a:t>
              </a:r>
              <a:endParaRPr lang="en-IN" dirty="0">
                <a:latin typeface="American Typewriter" panose="02090604020004020304" pitchFamily="18" charset="0"/>
              </a:endParaRPr>
            </a:p>
          </p:txBody>
        </p: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59BCA586-E7BD-45C1-BB4E-12A8C59FC2ED}"/>
                </a:ext>
              </a:extLst>
            </p:cNvPr>
            <p:cNvSpPr/>
            <p:nvPr/>
          </p:nvSpPr>
          <p:spPr>
            <a:xfrm>
              <a:off x="5878874" y="5146214"/>
              <a:ext cx="5384783" cy="4054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F29F2BA2-CFD7-4764-B518-3C9FEFA161A8}"/>
                </a:ext>
              </a:extLst>
            </p:cNvPr>
            <p:cNvSpPr/>
            <p:nvPr/>
          </p:nvSpPr>
          <p:spPr>
            <a:xfrm>
              <a:off x="5878874" y="5146214"/>
              <a:ext cx="2664222" cy="4054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9C0AAF21-1317-42A3-97BC-152ACAA378A2}"/>
                </a:ext>
              </a:extLst>
            </p:cNvPr>
            <p:cNvSpPr txBox="1"/>
            <p:nvPr/>
          </p:nvSpPr>
          <p:spPr>
            <a:xfrm>
              <a:off x="6006232" y="5164676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erican Typewriter" panose="02090604020004020304" pitchFamily="18" charset="0"/>
                </a:rPr>
                <a:t>Level 3</a:t>
              </a:r>
              <a:endParaRPr lang="en-IN" dirty="0">
                <a:latin typeface="American Typewriter" panose="02090604020004020304" pitchFamily="18" charset="0"/>
              </a:endParaRPr>
            </a:p>
          </p:txBody>
        </p:sp>
        <p:sp>
          <p:nvSpPr>
            <p:cNvPr id="387" name="Rectangle: Rounded Corners 386">
              <a:extLst>
                <a:ext uri="{FF2B5EF4-FFF2-40B4-BE49-F238E27FC236}">
                  <a16:creationId xmlns:a16="http://schemas.microsoft.com/office/drawing/2014/main" id="{09EE7708-2E50-4282-BE91-89A71F6B817F}"/>
                </a:ext>
              </a:extLst>
            </p:cNvPr>
            <p:cNvSpPr/>
            <p:nvPr/>
          </p:nvSpPr>
          <p:spPr>
            <a:xfrm>
              <a:off x="5878874" y="5918671"/>
              <a:ext cx="5384783" cy="4054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8" name="Rectangle: Rounded Corners 387">
              <a:extLst>
                <a:ext uri="{FF2B5EF4-FFF2-40B4-BE49-F238E27FC236}">
                  <a16:creationId xmlns:a16="http://schemas.microsoft.com/office/drawing/2014/main" id="{123FCC3B-9F31-4629-B93D-54D2C831F237}"/>
                </a:ext>
              </a:extLst>
            </p:cNvPr>
            <p:cNvSpPr/>
            <p:nvPr/>
          </p:nvSpPr>
          <p:spPr>
            <a:xfrm>
              <a:off x="5878873" y="5918671"/>
              <a:ext cx="4235239" cy="4054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C30AEC0-0356-42AE-850C-1BD2868E311A}"/>
                </a:ext>
              </a:extLst>
            </p:cNvPr>
            <p:cNvSpPr txBox="1"/>
            <p:nvPr/>
          </p:nvSpPr>
          <p:spPr>
            <a:xfrm>
              <a:off x="6006232" y="5937133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erican Typewriter" panose="02090604020004020304" pitchFamily="18" charset="0"/>
                </a:rPr>
                <a:t>Level 4</a:t>
              </a:r>
              <a:endParaRPr lang="en-IN" dirty="0">
                <a:latin typeface="American Typewriter" panose="02090604020004020304" pitchFamily="18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45D8D02E-E609-4E7E-88A2-979FC8F1507E}"/>
                </a:ext>
              </a:extLst>
            </p:cNvPr>
            <p:cNvSpPr/>
            <p:nvPr/>
          </p:nvSpPr>
          <p:spPr>
            <a:xfrm>
              <a:off x="64545" y="149170"/>
              <a:ext cx="62712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600" b="1" dirty="0">
                  <a:solidFill>
                    <a:schemeClr val="accent1"/>
                  </a:solidFill>
                  <a:latin typeface="American Typewriter" panose="02090604020004020304" pitchFamily="18" charset="0"/>
                </a:rPr>
                <a:t>MEDICAL PRESENTATION </a:t>
              </a:r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E1DEA1E-D1E6-490E-9305-D18E4EBAF3E0}"/>
                </a:ext>
              </a:extLst>
            </p:cNvPr>
            <p:cNvCxnSpPr/>
            <p:nvPr/>
          </p:nvCxnSpPr>
          <p:spPr>
            <a:xfrm>
              <a:off x="161378" y="704850"/>
              <a:ext cx="22534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37BC5E3D-045D-431B-B54C-40F1C09B988D}"/>
                </a:ext>
              </a:extLst>
            </p:cNvPr>
            <p:cNvSpPr/>
            <p:nvPr/>
          </p:nvSpPr>
          <p:spPr>
            <a:xfrm>
              <a:off x="166688" y="704850"/>
              <a:ext cx="1055291" cy="1287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B18EE982-52CE-4D14-84D6-7A41AF37DBA7}"/>
                </a:ext>
              </a:extLst>
            </p:cNvPr>
            <p:cNvSpPr/>
            <p:nvPr/>
          </p:nvSpPr>
          <p:spPr>
            <a:xfrm>
              <a:off x="1194787" y="749138"/>
              <a:ext cx="24400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merican Typewriter" panose="02090604020004020304" pitchFamily="18" charset="0"/>
                </a:rPr>
                <a:t>CARING FOR LIFE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6154A63C-4A4F-4101-B418-D80A672C0B29}"/>
                </a:ext>
              </a:extLst>
            </p:cNvPr>
            <p:cNvSpPr txBox="1"/>
            <p:nvPr/>
          </p:nvSpPr>
          <p:spPr>
            <a:xfrm>
              <a:off x="9254289" y="3625206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erican Typewriter" panose="02090604020004020304" pitchFamily="18" charset="0"/>
                </a:rPr>
                <a:t>32%</a:t>
              </a:r>
              <a:endParaRPr lang="en-IN" b="1" dirty="0">
                <a:solidFill>
                  <a:schemeClr val="bg1"/>
                </a:solidFill>
                <a:latin typeface="American Typewriter" panose="02090604020004020304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A31B4961-441E-432D-AABB-027DECAEE129}"/>
                </a:ext>
              </a:extLst>
            </p:cNvPr>
            <p:cNvSpPr txBox="1"/>
            <p:nvPr/>
          </p:nvSpPr>
          <p:spPr>
            <a:xfrm>
              <a:off x="10055913" y="4386527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erican Typewriter" panose="02090604020004020304" pitchFamily="18" charset="0"/>
                </a:rPr>
                <a:t>77%</a:t>
              </a:r>
              <a:endParaRPr lang="en-IN" b="1" dirty="0">
                <a:solidFill>
                  <a:schemeClr val="bg1"/>
                </a:solidFill>
                <a:latin typeface="American Typewriter" panose="02090604020004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256C319-C142-4302-936A-B4583C28698A}"/>
                </a:ext>
              </a:extLst>
            </p:cNvPr>
            <p:cNvSpPr txBox="1"/>
            <p:nvPr/>
          </p:nvSpPr>
          <p:spPr>
            <a:xfrm>
              <a:off x="9015188" y="5173553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erican Typewriter" panose="02090604020004020304" pitchFamily="18" charset="0"/>
                </a:rPr>
                <a:t>53%</a:t>
              </a:r>
              <a:endParaRPr lang="en-IN" b="1" dirty="0">
                <a:solidFill>
                  <a:schemeClr val="bg1"/>
                </a:solidFill>
                <a:latin typeface="American Typewriter" panose="02090604020004020304" pitchFamily="18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87D9B2B-468C-415D-B335-F1B3B51CDE88}"/>
                </a:ext>
              </a:extLst>
            </p:cNvPr>
            <p:cNvSpPr txBox="1"/>
            <p:nvPr/>
          </p:nvSpPr>
          <p:spPr>
            <a:xfrm>
              <a:off x="10464095" y="5935151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erican Typewriter" panose="02090604020004020304" pitchFamily="18" charset="0"/>
                </a:rPr>
                <a:t>85%</a:t>
              </a:r>
              <a:endParaRPr lang="en-IN" b="1" dirty="0">
                <a:solidFill>
                  <a:schemeClr val="bg1"/>
                </a:solidFill>
                <a:latin typeface="American Typewriter" panose="02090604020004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5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2019-04-30T03:17:43Z</dcterms:created>
  <dcterms:modified xsi:type="dcterms:W3CDTF">2019-04-30T10:53:12Z</dcterms:modified>
</cp:coreProperties>
</file>