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7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F86A-6FBE-4803-8D2F-EF05808E6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4587C-6EB8-4917-B6DA-DE08742B2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7470-943F-4624-9A98-889DAA5B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FAFE-19DB-4A13-A6FA-328706A8FC0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0BF1-8229-475F-AC80-4ABC3FF2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FFC3-91CB-46BE-9886-08CF79D6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24B1-23E7-4625-9BC4-0AFF772A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DAD5-C0DC-4AC6-8B3E-9040034D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0DA65-13C8-428C-8398-F727CF1AE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F15E-2249-48D6-A10F-A741D178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FAFE-19DB-4A13-A6FA-328706A8FC0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27DD5-779E-4AB7-8458-9F055F80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78A7-33E1-450E-94C1-6F8DE3A0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24B1-23E7-4625-9BC4-0AFF772A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3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38094-F2BA-4278-95F6-DF9535AA6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109CA-2CE8-40A8-8AB6-57DBE7E51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C6B2-3002-41F1-B19B-99A5D99A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FAFE-19DB-4A13-A6FA-328706A8FC0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3A16-7E0C-41DA-A842-471D1F06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7E2D2-5F7B-44FA-BCB8-92917C38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24B1-23E7-4625-9BC4-0AFF772A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96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3456-D31A-4967-B27E-B23AF3AF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A06A-F00D-4033-967A-00AA5B4E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DFA1-B380-4A72-A654-56DA6781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FAFE-19DB-4A13-A6FA-328706A8FC0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BF59-3B06-47E7-A8BC-22D61DDA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916A-8A8B-465A-8A8F-DEFE947C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24B1-23E7-4625-9BC4-0AFF772A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A209-2B63-4740-BC0C-AFDB76C9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73C16-4E29-46A9-9626-628DB63A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B302C-058D-48E3-B23D-D913C624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FAFE-19DB-4A13-A6FA-328706A8FC0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F9E9-58F4-41DE-A76D-5E4BB3BD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12A55-F3CB-484E-A05E-0E116E8B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24B1-23E7-4625-9BC4-0AFF772A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ACF0-9BE4-4158-96E8-6EA163B6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92E5-2681-4199-B7A9-92CDAD37E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61FCE-0F8F-4317-BCC1-BD836A28F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8D361-2321-4720-8DBF-9473DDDC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FAFE-19DB-4A13-A6FA-328706A8FC0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69609-3101-4D02-825C-9AAD6B7B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0892F-D969-47B3-96D1-4A64234F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24B1-23E7-4625-9BC4-0AFF772A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2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6143-A36F-4138-B4BB-346517DF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F799-CA81-41AC-AA10-A58BE5C9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B6E5F-F89A-4616-89AA-C9015F3A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8730D-44BF-46C3-BF89-101CFFB96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88FDA-B153-401E-8317-C084D9497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4FAFA-7974-4160-899E-43681D6B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FAFE-19DB-4A13-A6FA-328706A8FC0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B6C05-52CE-4B00-A2A1-28F19FCC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64832-9933-43EF-A2C7-35E7D62C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24B1-23E7-4625-9BC4-0AFF772A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9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29B7-CAF9-4FDB-BEFB-96C1A526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BC7D0-5540-436F-B884-22C7BFFE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FAFE-19DB-4A13-A6FA-328706A8FC0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ED586-82F3-44EC-AF08-095E2E5D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A27F7-9AD5-4C49-A843-C311C975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24B1-23E7-4625-9BC4-0AFF772A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77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51661-4275-4266-800E-75A95904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FAFE-19DB-4A13-A6FA-328706A8FC0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B7134-5F1A-4DC7-ACDD-F24246DC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6F513-4D64-4619-B6FA-39A808C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24B1-23E7-4625-9BC4-0AFF772A2CF4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 descr="A close-up of a stethoscope&#10;&#10;Description automatically generated with medium confidence">
            <a:extLst>
              <a:ext uri="{FF2B5EF4-FFF2-40B4-BE49-F238E27FC236}">
                <a16:creationId xmlns:a16="http://schemas.microsoft.com/office/drawing/2014/main" id="{7C5244D2-44AC-4C19-8510-55808FB88E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453"/>
            <a:ext cx="12192000" cy="685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2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36C9-91BC-47F2-8CAD-55B0D3D0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161D-A47B-49B7-B5FD-5A6822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E2C1A-AE06-4A12-8AE2-96E54C851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D1B9-DFE1-47A3-A5E3-78006597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FAFE-19DB-4A13-A6FA-328706A8FC0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7312D-4A7A-414C-8438-9A3E8A6F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0DDFB-0535-47DB-B068-ADD79561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24B1-23E7-4625-9BC4-0AFF772A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5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FEB1-375C-4088-91DE-2A8E704F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80EFD-9DF1-439F-A0AD-A46A02F1C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ECBE9-260F-4EAB-A3D0-817E6336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433D5-481C-4C92-B8F7-C789A78F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FAFE-19DB-4A13-A6FA-328706A8FC0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DBA5-A99E-4455-B8E5-454FDF24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2B17-0A07-464C-9840-D0D69B04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24B1-23E7-4625-9BC4-0AFF772A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6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747EC-C5EA-403E-9BAE-23F49C56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D8F61-A908-4985-86B8-3C4BAFAD6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6162-24FF-4587-A4A7-7367C81CF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FAFE-19DB-4A13-A6FA-328706A8FC0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A8C6-0227-4F89-ACF1-EF3302E01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C4741-049E-463C-AEC6-40F6C84B2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C24B1-23E7-4625-9BC4-0AFF772A2C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9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F00130-29A8-4DD5-B77D-EAC8A83D5009}"/>
              </a:ext>
            </a:extLst>
          </p:cNvPr>
          <p:cNvGrpSpPr/>
          <p:nvPr/>
        </p:nvGrpSpPr>
        <p:grpSpPr>
          <a:xfrm>
            <a:off x="6817287" y="556782"/>
            <a:ext cx="5373189" cy="5744436"/>
            <a:chOff x="6689766" y="304009"/>
            <a:chExt cx="5373189" cy="57444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433745-C0E1-4A8A-A8AF-63A8B2B0C147}"/>
                </a:ext>
              </a:extLst>
            </p:cNvPr>
            <p:cNvSpPr txBox="1"/>
            <p:nvPr/>
          </p:nvSpPr>
          <p:spPr>
            <a:xfrm>
              <a:off x="6689766" y="304009"/>
              <a:ext cx="537318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Georgia" panose="02040502050405020303" pitchFamily="18" charset="0"/>
                  <a:ea typeface="Cambria" panose="02040503050406030204" pitchFamily="18" charset="0"/>
                  <a:cs typeface="+mj-cs"/>
                </a:rPr>
                <a:t>Medical PowerPoint Presentation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CCAFDA-715A-4E3A-A4D2-E4AF632A3BE7}"/>
                </a:ext>
              </a:extLst>
            </p:cNvPr>
            <p:cNvGrpSpPr/>
            <p:nvPr/>
          </p:nvGrpSpPr>
          <p:grpSpPr>
            <a:xfrm>
              <a:off x="6815313" y="1965552"/>
              <a:ext cx="4135992" cy="4082893"/>
              <a:chOff x="7234413" y="1876652"/>
              <a:chExt cx="4135992" cy="408289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BB0C88-A99D-47CD-97BB-98D7C9D9D3F7}"/>
                  </a:ext>
                </a:extLst>
              </p:cNvPr>
              <p:cNvSpPr txBox="1"/>
              <p:nvPr/>
            </p:nvSpPr>
            <p:spPr>
              <a:xfrm>
                <a:off x="7972449" y="1876652"/>
                <a:ext cx="3397956" cy="723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dirty="0">
                    <a:latin typeface="Georgia" panose="02040502050405020303" pitchFamily="18" charset="0"/>
                  </a:rPr>
                  <a:t>Caption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Lorem Ipsum is simply dummy text of the typesetting industry.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  <p:grpSp>
            <p:nvGrpSpPr>
              <p:cNvPr id="9" name="Google Shape;10980;p84">
                <a:extLst>
                  <a:ext uri="{FF2B5EF4-FFF2-40B4-BE49-F238E27FC236}">
                    <a16:creationId xmlns:a16="http://schemas.microsoft.com/office/drawing/2014/main" id="{D8B91A9D-56F8-40C7-908B-36AC2FB08882}"/>
                  </a:ext>
                </a:extLst>
              </p:cNvPr>
              <p:cNvGrpSpPr/>
              <p:nvPr/>
            </p:nvGrpSpPr>
            <p:grpSpPr>
              <a:xfrm>
                <a:off x="7279611" y="5370361"/>
                <a:ext cx="386809" cy="472143"/>
                <a:chOff x="-24683100" y="2340425"/>
                <a:chExt cx="242625" cy="296150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1" name="Google Shape;10981;p84">
                  <a:extLst>
                    <a:ext uri="{FF2B5EF4-FFF2-40B4-BE49-F238E27FC236}">
                      <a16:creationId xmlns:a16="http://schemas.microsoft.com/office/drawing/2014/main" id="{A1386E23-4933-4D7D-BCEC-1FA70A7BCBCD}"/>
                    </a:ext>
                  </a:extLst>
                </p:cNvPr>
                <p:cNvSpPr/>
                <p:nvPr/>
              </p:nvSpPr>
              <p:spPr>
                <a:xfrm>
                  <a:off x="-24683100" y="2392400"/>
                  <a:ext cx="104000" cy="24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767" extrusionOk="0">
                      <a:moveTo>
                        <a:pt x="2080" y="725"/>
                      </a:moveTo>
                      <a:cubicBezTo>
                        <a:pt x="2836" y="725"/>
                        <a:pt x="3466" y="1324"/>
                        <a:pt x="3466" y="2080"/>
                      </a:cubicBezTo>
                      <a:lnTo>
                        <a:pt x="3466" y="4537"/>
                      </a:lnTo>
                      <a:lnTo>
                        <a:pt x="694" y="4537"/>
                      </a:lnTo>
                      <a:lnTo>
                        <a:pt x="694" y="2080"/>
                      </a:lnTo>
                      <a:cubicBezTo>
                        <a:pt x="694" y="1324"/>
                        <a:pt x="1324" y="725"/>
                        <a:pt x="2080" y="725"/>
                      </a:cubicBezTo>
                      <a:close/>
                      <a:moveTo>
                        <a:pt x="3466" y="5230"/>
                      </a:moveTo>
                      <a:lnTo>
                        <a:pt x="3466" y="7688"/>
                      </a:lnTo>
                      <a:cubicBezTo>
                        <a:pt x="3498" y="8475"/>
                        <a:pt x="2867" y="9074"/>
                        <a:pt x="2080" y="9074"/>
                      </a:cubicBezTo>
                      <a:cubicBezTo>
                        <a:pt x="1324" y="9074"/>
                        <a:pt x="694" y="8444"/>
                        <a:pt x="694" y="7688"/>
                      </a:cubicBezTo>
                      <a:lnTo>
                        <a:pt x="694" y="5230"/>
                      </a:lnTo>
                      <a:close/>
                      <a:moveTo>
                        <a:pt x="2080" y="0"/>
                      </a:moveTo>
                      <a:cubicBezTo>
                        <a:pt x="946" y="0"/>
                        <a:pt x="1" y="946"/>
                        <a:pt x="1" y="2080"/>
                      </a:cubicBezTo>
                      <a:lnTo>
                        <a:pt x="1" y="7688"/>
                      </a:lnTo>
                      <a:cubicBezTo>
                        <a:pt x="1" y="8822"/>
                        <a:pt x="946" y="9767"/>
                        <a:pt x="2080" y="9767"/>
                      </a:cubicBezTo>
                      <a:cubicBezTo>
                        <a:pt x="3214" y="9767"/>
                        <a:pt x="4159" y="8822"/>
                        <a:pt x="4159" y="7688"/>
                      </a:cubicBezTo>
                      <a:lnTo>
                        <a:pt x="4159" y="2080"/>
                      </a:lnTo>
                      <a:cubicBezTo>
                        <a:pt x="4159" y="946"/>
                        <a:pt x="3246" y="0"/>
                        <a:pt x="2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Google Shape;10982;p84">
                  <a:extLst>
                    <a:ext uri="{FF2B5EF4-FFF2-40B4-BE49-F238E27FC236}">
                      <a16:creationId xmlns:a16="http://schemas.microsoft.com/office/drawing/2014/main" id="{A4243149-14B8-4212-94F9-C0091A21B18E}"/>
                    </a:ext>
                  </a:extLst>
                </p:cNvPr>
                <p:cNvSpPr/>
                <p:nvPr/>
              </p:nvSpPr>
              <p:spPr>
                <a:xfrm>
                  <a:off x="-24649225" y="2541250"/>
                  <a:ext cx="26800" cy="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242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734"/>
                      </a:lnTo>
                      <a:cubicBezTo>
                        <a:pt x="0" y="2112"/>
                        <a:pt x="315" y="2427"/>
                        <a:pt x="725" y="2427"/>
                      </a:cubicBezTo>
                      <a:cubicBezTo>
                        <a:pt x="914" y="2427"/>
                        <a:pt x="1071" y="2269"/>
                        <a:pt x="1071" y="2080"/>
                      </a:cubicBezTo>
                      <a:cubicBezTo>
                        <a:pt x="1071" y="1891"/>
                        <a:pt x="914" y="1734"/>
                        <a:pt x="725" y="1734"/>
                      </a:cubicBezTo>
                      <a:lnTo>
                        <a:pt x="725" y="347"/>
                      </a:ln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Google Shape;10983;p84">
                  <a:extLst>
                    <a:ext uri="{FF2B5EF4-FFF2-40B4-BE49-F238E27FC236}">
                      <a16:creationId xmlns:a16="http://schemas.microsoft.com/office/drawing/2014/main" id="{BE9EA3B8-1CEB-45AB-9BA8-1F51619AB3EC}"/>
                    </a:ext>
                  </a:extLst>
                </p:cNvPr>
                <p:cNvSpPr/>
                <p:nvPr/>
              </p:nvSpPr>
              <p:spPr>
                <a:xfrm>
                  <a:off x="-24544475" y="2340425"/>
                  <a:ext cx="104000" cy="24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767" extrusionOk="0">
                      <a:moveTo>
                        <a:pt x="2080" y="693"/>
                      </a:moveTo>
                      <a:cubicBezTo>
                        <a:pt x="2836" y="693"/>
                        <a:pt x="3466" y="1323"/>
                        <a:pt x="3466" y="2079"/>
                      </a:cubicBezTo>
                      <a:lnTo>
                        <a:pt x="3466" y="4537"/>
                      </a:lnTo>
                      <a:lnTo>
                        <a:pt x="694" y="4537"/>
                      </a:lnTo>
                      <a:lnTo>
                        <a:pt x="694" y="2079"/>
                      </a:lnTo>
                      <a:cubicBezTo>
                        <a:pt x="694" y="1323"/>
                        <a:pt x="1324" y="693"/>
                        <a:pt x="2080" y="693"/>
                      </a:cubicBezTo>
                      <a:close/>
                      <a:moveTo>
                        <a:pt x="3466" y="5261"/>
                      </a:moveTo>
                      <a:lnTo>
                        <a:pt x="3466" y="7719"/>
                      </a:lnTo>
                      <a:cubicBezTo>
                        <a:pt x="3497" y="8475"/>
                        <a:pt x="2867" y="9105"/>
                        <a:pt x="2080" y="9105"/>
                      </a:cubicBezTo>
                      <a:cubicBezTo>
                        <a:pt x="1324" y="9105"/>
                        <a:pt x="694" y="8475"/>
                        <a:pt x="694" y="7719"/>
                      </a:cubicBezTo>
                      <a:lnTo>
                        <a:pt x="694" y="5261"/>
                      </a:lnTo>
                      <a:close/>
                      <a:moveTo>
                        <a:pt x="2080" y="0"/>
                      </a:moveTo>
                      <a:cubicBezTo>
                        <a:pt x="946" y="0"/>
                        <a:pt x="0" y="945"/>
                        <a:pt x="0" y="2079"/>
                      </a:cubicBezTo>
                      <a:lnTo>
                        <a:pt x="0" y="7687"/>
                      </a:lnTo>
                      <a:cubicBezTo>
                        <a:pt x="0" y="8821"/>
                        <a:pt x="946" y="9767"/>
                        <a:pt x="2080" y="9767"/>
                      </a:cubicBezTo>
                      <a:cubicBezTo>
                        <a:pt x="3214" y="9767"/>
                        <a:pt x="4159" y="8821"/>
                        <a:pt x="4159" y="7687"/>
                      </a:cubicBezTo>
                      <a:lnTo>
                        <a:pt x="4159" y="2079"/>
                      </a:lnTo>
                      <a:cubicBezTo>
                        <a:pt x="4159" y="945"/>
                        <a:pt x="3277" y="0"/>
                        <a:pt x="2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Google Shape;10984;p84">
                  <a:extLst>
                    <a:ext uri="{FF2B5EF4-FFF2-40B4-BE49-F238E27FC236}">
                      <a16:creationId xmlns:a16="http://schemas.microsoft.com/office/drawing/2014/main" id="{DE462BFC-E424-41E4-87D3-BDA0B956419F}"/>
                    </a:ext>
                  </a:extLst>
                </p:cNvPr>
                <p:cNvSpPr/>
                <p:nvPr/>
              </p:nvSpPr>
              <p:spPr>
                <a:xfrm>
                  <a:off x="-24501150" y="2375075"/>
                  <a:ext cx="26800" cy="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2427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32" y="536"/>
                        <a:pt x="189" y="693"/>
                        <a:pt x="347" y="693"/>
                      </a:cubicBezTo>
                      <a:lnTo>
                        <a:pt x="347" y="2080"/>
                      </a:lnTo>
                      <a:cubicBezTo>
                        <a:pt x="347" y="2269"/>
                        <a:pt x="504" y="2426"/>
                        <a:pt x="693" y="2426"/>
                      </a:cubicBezTo>
                      <a:cubicBezTo>
                        <a:pt x="914" y="2426"/>
                        <a:pt x="1071" y="2269"/>
                        <a:pt x="1071" y="2080"/>
                      </a:cubicBezTo>
                      <a:lnTo>
                        <a:pt x="1071" y="693"/>
                      </a:lnTo>
                      <a:cubicBezTo>
                        <a:pt x="1071" y="315"/>
                        <a:pt x="75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" name="Google Shape;10994;p84">
                <a:extLst>
                  <a:ext uri="{FF2B5EF4-FFF2-40B4-BE49-F238E27FC236}">
                    <a16:creationId xmlns:a16="http://schemas.microsoft.com/office/drawing/2014/main" id="{AD067B65-68D0-4F43-A576-76368F4FCC68}"/>
                  </a:ext>
                </a:extLst>
              </p:cNvPr>
              <p:cNvSpPr/>
              <p:nvPr/>
            </p:nvSpPr>
            <p:spPr>
              <a:xfrm>
                <a:off x="7234413" y="3682166"/>
                <a:ext cx="477204" cy="471863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39" extrusionOk="0">
                    <a:moveTo>
                      <a:pt x="9322" y="655"/>
                    </a:moveTo>
                    <a:cubicBezTo>
                      <a:pt x="9413" y="655"/>
                      <a:pt x="9499" y="686"/>
                      <a:pt x="9547" y="749"/>
                    </a:cubicBezTo>
                    <a:lnTo>
                      <a:pt x="11027" y="2198"/>
                    </a:lnTo>
                    <a:cubicBezTo>
                      <a:pt x="11122" y="2324"/>
                      <a:pt x="11122" y="2545"/>
                      <a:pt x="11027" y="2671"/>
                    </a:cubicBezTo>
                    <a:cubicBezTo>
                      <a:pt x="10964" y="2718"/>
                      <a:pt x="10870" y="2742"/>
                      <a:pt x="10779" y="2742"/>
                    </a:cubicBezTo>
                    <a:cubicBezTo>
                      <a:pt x="10689" y="2742"/>
                      <a:pt x="10602" y="2718"/>
                      <a:pt x="10555" y="2671"/>
                    </a:cubicBezTo>
                    <a:lnTo>
                      <a:pt x="10303" y="2419"/>
                    </a:lnTo>
                    <a:lnTo>
                      <a:pt x="9074" y="1190"/>
                    </a:lnTo>
                    <a:cubicBezTo>
                      <a:pt x="8916" y="1096"/>
                      <a:pt x="8916" y="907"/>
                      <a:pt x="9074" y="749"/>
                    </a:cubicBezTo>
                    <a:cubicBezTo>
                      <a:pt x="9137" y="686"/>
                      <a:pt x="9232" y="655"/>
                      <a:pt x="9322" y="655"/>
                    </a:cubicBezTo>
                    <a:close/>
                    <a:moveTo>
                      <a:pt x="9106" y="2230"/>
                    </a:moveTo>
                    <a:lnTo>
                      <a:pt x="9547" y="2702"/>
                    </a:lnTo>
                    <a:lnTo>
                      <a:pt x="9011" y="3270"/>
                    </a:lnTo>
                    <a:lnTo>
                      <a:pt x="8538" y="2797"/>
                    </a:lnTo>
                    <a:lnTo>
                      <a:pt x="9106" y="2230"/>
                    </a:lnTo>
                    <a:close/>
                    <a:moveTo>
                      <a:pt x="6333" y="1694"/>
                    </a:moveTo>
                    <a:cubicBezTo>
                      <a:pt x="6396" y="1694"/>
                      <a:pt x="6522" y="1726"/>
                      <a:pt x="6554" y="1789"/>
                    </a:cubicBezTo>
                    <a:lnTo>
                      <a:pt x="8759" y="3994"/>
                    </a:lnTo>
                    <a:lnTo>
                      <a:pt x="9988" y="5223"/>
                    </a:lnTo>
                    <a:cubicBezTo>
                      <a:pt x="10082" y="5254"/>
                      <a:pt x="10114" y="5349"/>
                      <a:pt x="10114" y="5475"/>
                    </a:cubicBezTo>
                    <a:cubicBezTo>
                      <a:pt x="10114" y="5538"/>
                      <a:pt x="10082" y="5664"/>
                      <a:pt x="9988" y="5695"/>
                    </a:cubicBezTo>
                    <a:cubicBezTo>
                      <a:pt x="9925" y="5727"/>
                      <a:pt x="9830" y="5821"/>
                      <a:pt x="9767" y="5821"/>
                    </a:cubicBezTo>
                    <a:cubicBezTo>
                      <a:pt x="9673" y="5821"/>
                      <a:pt x="9547" y="5790"/>
                      <a:pt x="9515" y="5695"/>
                    </a:cubicBezTo>
                    <a:lnTo>
                      <a:pt x="6081" y="2261"/>
                    </a:lnTo>
                    <a:cubicBezTo>
                      <a:pt x="6018" y="2198"/>
                      <a:pt x="5987" y="2104"/>
                      <a:pt x="5987" y="2041"/>
                    </a:cubicBezTo>
                    <a:cubicBezTo>
                      <a:pt x="5987" y="1946"/>
                      <a:pt x="6018" y="1852"/>
                      <a:pt x="6081" y="1789"/>
                    </a:cubicBezTo>
                    <a:cubicBezTo>
                      <a:pt x="6176" y="1726"/>
                      <a:pt x="6239" y="1694"/>
                      <a:pt x="6333" y="1694"/>
                    </a:cubicBezTo>
                    <a:close/>
                    <a:moveTo>
                      <a:pt x="6333" y="3459"/>
                    </a:moveTo>
                    <a:lnTo>
                      <a:pt x="8286" y="5412"/>
                    </a:lnTo>
                    <a:lnTo>
                      <a:pt x="7782" y="5947"/>
                    </a:lnTo>
                    <a:lnTo>
                      <a:pt x="7026" y="5191"/>
                    </a:lnTo>
                    <a:cubicBezTo>
                      <a:pt x="6979" y="5128"/>
                      <a:pt x="6892" y="5097"/>
                      <a:pt x="6802" y="5097"/>
                    </a:cubicBezTo>
                    <a:cubicBezTo>
                      <a:pt x="6711" y="5097"/>
                      <a:pt x="6617" y="5128"/>
                      <a:pt x="6554" y="5191"/>
                    </a:cubicBezTo>
                    <a:cubicBezTo>
                      <a:pt x="6459" y="5317"/>
                      <a:pt x="6459" y="5538"/>
                      <a:pt x="6554" y="5664"/>
                    </a:cubicBezTo>
                    <a:lnTo>
                      <a:pt x="7310" y="6420"/>
                    </a:lnTo>
                    <a:lnTo>
                      <a:pt x="6837" y="6893"/>
                    </a:lnTo>
                    <a:lnTo>
                      <a:pt x="4884" y="4908"/>
                    </a:lnTo>
                    <a:lnTo>
                      <a:pt x="6333" y="3459"/>
                    </a:lnTo>
                    <a:close/>
                    <a:moveTo>
                      <a:pt x="4348" y="5506"/>
                    </a:moveTo>
                    <a:lnTo>
                      <a:pt x="6333" y="7460"/>
                    </a:lnTo>
                    <a:lnTo>
                      <a:pt x="5860" y="7932"/>
                    </a:lnTo>
                    <a:lnTo>
                      <a:pt x="5388" y="7460"/>
                    </a:lnTo>
                    <a:cubicBezTo>
                      <a:pt x="5325" y="7412"/>
                      <a:pt x="5238" y="7389"/>
                      <a:pt x="5152" y="7389"/>
                    </a:cubicBezTo>
                    <a:cubicBezTo>
                      <a:pt x="5065" y="7389"/>
                      <a:pt x="4978" y="7412"/>
                      <a:pt x="4915" y="7460"/>
                    </a:cubicBezTo>
                    <a:cubicBezTo>
                      <a:pt x="4789" y="7586"/>
                      <a:pt x="4789" y="7838"/>
                      <a:pt x="4915" y="7932"/>
                    </a:cubicBezTo>
                    <a:lnTo>
                      <a:pt x="5388" y="8405"/>
                    </a:lnTo>
                    <a:lnTo>
                      <a:pt x="5167" y="8657"/>
                    </a:lnTo>
                    <a:cubicBezTo>
                      <a:pt x="4915" y="8846"/>
                      <a:pt x="4632" y="8940"/>
                      <a:pt x="4360" y="8940"/>
                    </a:cubicBezTo>
                    <a:cubicBezTo>
                      <a:pt x="4088" y="8940"/>
                      <a:pt x="3828" y="8846"/>
                      <a:pt x="3624" y="8657"/>
                    </a:cubicBezTo>
                    <a:lnTo>
                      <a:pt x="3151" y="8184"/>
                    </a:lnTo>
                    <a:cubicBezTo>
                      <a:pt x="2742" y="7775"/>
                      <a:pt x="2742" y="7113"/>
                      <a:pt x="3151" y="6735"/>
                    </a:cubicBezTo>
                    <a:lnTo>
                      <a:pt x="4348" y="5506"/>
                    </a:lnTo>
                    <a:close/>
                    <a:moveTo>
                      <a:pt x="2678" y="8657"/>
                    </a:moveTo>
                    <a:lnTo>
                      <a:pt x="3151" y="9129"/>
                    </a:lnTo>
                    <a:lnTo>
                      <a:pt x="2899" y="9350"/>
                    </a:lnTo>
                    <a:cubicBezTo>
                      <a:pt x="2836" y="9413"/>
                      <a:pt x="2749" y="9444"/>
                      <a:pt x="2663" y="9444"/>
                    </a:cubicBezTo>
                    <a:cubicBezTo>
                      <a:pt x="2576" y="9444"/>
                      <a:pt x="2489" y="9413"/>
                      <a:pt x="2426" y="9350"/>
                    </a:cubicBezTo>
                    <a:cubicBezTo>
                      <a:pt x="2300" y="9255"/>
                      <a:pt x="2300" y="9003"/>
                      <a:pt x="2426" y="8877"/>
                    </a:cubicBezTo>
                    <a:lnTo>
                      <a:pt x="2678" y="8657"/>
                    </a:lnTo>
                    <a:close/>
                    <a:moveTo>
                      <a:pt x="9389" y="1"/>
                    </a:moveTo>
                    <a:cubicBezTo>
                      <a:pt x="9121" y="1"/>
                      <a:pt x="8853" y="103"/>
                      <a:pt x="8664" y="308"/>
                    </a:cubicBezTo>
                    <a:cubicBezTo>
                      <a:pt x="8255" y="686"/>
                      <a:pt x="8255" y="1379"/>
                      <a:pt x="8664" y="1757"/>
                    </a:cubicBezTo>
                    <a:lnTo>
                      <a:pt x="8097" y="2324"/>
                    </a:lnTo>
                    <a:lnTo>
                      <a:pt x="7121" y="1316"/>
                    </a:lnTo>
                    <a:cubicBezTo>
                      <a:pt x="6932" y="1127"/>
                      <a:pt x="6648" y="1001"/>
                      <a:pt x="6365" y="1001"/>
                    </a:cubicBezTo>
                    <a:cubicBezTo>
                      <a:pt x="6081" y="1001"/>
                      <a:pt x="5829" y="1127"/>
                      <a:pt x="5608" y="1316"/>
                    </a:cubicBezTo>
                    <a:cubicBezTo>
                      <a:pt x="5419" y="1537"/>
                      <a:pt x="5293" y="1789"/>
                      <a:pt x="5293" y="2072"/>
                    </a:cubicBezTo>
                    <a:cubicBezTo>
                      <a:pt x="5293" y="2356"/>
                      <a:pt x="5419" y="2639"/>
                      <a:pt x="5608" y="2828"/>
                    </a:cubicBezTo>
                    <a:lnTo>
                      <a:pt x="5860" y="3049"/>
                    </a:lnTo>
                    <a:lnTo>
                      <a:pt x="2678" y="6263"/>
                    </a:lnTo>
                    <a:cubicBezTo>
                      <a:pt x="2143" y="6767"/>
                      <a:pt x="2048" y="7460"/>
                      <a:pt x="2269" y="8090"/>
                    </a:cubicBezTo>
                    <a:lnTo>
                      <a:pt x="1922" y="8468"/>
                    </a:lnTo>
                    <a:cubicBezTo>
                      <a:pt x="1607" y="8783"/>
                      <a:pt x="1513" y="9255"/>
                      <a:pt x="1733" y="9634"/>
                    </a:cubicBezTo>
                    <a:lnTo>
                      <a:pt x="95" y="11240"/>
                    </a:lnTo>
                    <a:cubicBezTo>
                      <a:pt x="1" y="11366"/>
                      <a:pt x="1" y="11618"/>
                      <a:pt x="95" y="11713"/>
                    </a:cubicBezTo>
                    <a:cubicBezTo>
                      <a:pt x="190" y="11807"/>
                      <a:pt x="284" y="11839"/>
                      <a:pt x="347" y="11839"/>
                    </a:cubicBezTo>
                    <a:cubicBezTo>
                      <a:pt x="410" y="11839"/>
                      <a:pt x="536" y="11807"/>
                      <a:pt x="568" y="11713"/>
                    </a:cubicBezTo>
                    <a:lnTo>
                      <a:pt x="2206" y="10106"/>
                    </a:lnTo>
                    <a:cubicBezTo>
                      <a:pt x="2363" y="10201"/>
                      <a:pt x="2458" y="10232"/>
                      <a:pt x="2615" y="10232"/>
                    </a:cubicBezTo>
                    <a:cubicBezTo>
                      <a:pt x="2899" y="10232"/>
                      <a:pt x="3183" y="10106"/>
                      <a:pt x="3372" y="9917"/>
                    </a:cubicBezTo>
                    <a:lnTo>
                      <a:pt x="3718" y="9571"/>
                    </a:lnTo>
                    <a:cubicBezTo>
                      <a:pt x="3939" y="9634"/>
                      <a:pt x="4159" y="9665"/>
                      <a:pt x="4348" y="9665"/>
                    </a:cubicBezTo>
                    <a:cubicBezTo>
                      <a:pt x="4789" y="9665"/>
                      <a:pt x="5262" y="9508"/>
                      <a:pt x="5577" y="9161"/>
                    </a:cubicBezTo>
                    <a:lnTo>
                      <a:pt x="8759" y="5979"/>
                    </a:lnTo>
                    <a:lnTo>
                      <a:pt x="9011" y="6199"/>
                    </a:lnTo>
                    <a:cubicBezTo>
                      <a:pt x="9200" y="6420"/>
                      <a:pt x="9484" y="6515"/>
                      <a:pt x="9767" y="6515"/>
                    </a:cubicBezTo>
                    <a:cubicBezTo>
                      <a:pt x="10019" y="6515"/>
                      <a:pt x="10303" y="6420"/>
                      <a:pt x="10492" y="6199"/>
                    </a:cubicBezTo>
                    <a:cubicBezTo>
                      <a:pt x="10712" y="6010"/>
                      <a:pt x="10807" y="5727"/>
                      <a:pt x="10807" y="5475"/>
                    </a:cubicBezTo>
                    <a:cubicBezTo>
                      <a:pt x="10807" y="5191"/>
                      <a:pt x="10712" y="4908"/>
                      <a:pt x="10492" y="4719"/>
                    </a:cubicBezTo>
                    <a:lnTo>
                      <a:pt x="9515" y="3711"/>
                    </a:lnTo>
                    <a:lnTo>
                      <a:pt x="10082" y="3207"/>
                    </a:lnTo>
                    <a:cubicBezTo>
                      <a:pt x="10271" y="3427"/>
                      <a:pt x="10555" y="3522"/>
                      <a:pt x="10807" y="3522"/>
                    </a:cubicBezTo>
                    <a:cubicBezTo>
                      <a:pt x="11090" y="3522"/>
                      <a:pt x="11374" y="3427"/>
                      <a:pt x="11563" y="3207"/>
                    </a:cubicBezTo>
                    <a:cubicBezTo>
                      <a:pt x="11972" y="2828"/>
                      <a:pt x="11972" y="2167"/>
                      <a:pt x="11563" y="1757"/>
                    </a:cubicBezTo>
                    <a:lnTo>
                      <a:pt x="10114" y="308"/>
                    </a:lnTo>
                    <a:cubicBezTo>
                      <a:pt x="9925" y="103"/>
                      <a:pt x="9657" y="1"/>
                      <a:pt x="9389" y="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" name="Google Shape;11035;p84">
                <a:extLst>
                  <a:ext uri="{FF2B5EF4-FFF2-40B4-BE49-F238E27FC236}">
                    <a16:creationId xmlns:a16="http://schemas.microsoft.com/office/drawing/2014/main" id="{27194537-BCA6-4D13-B961-9C43E5111BF2}"/>
                  </a:ext>
                </a:extLst>
              </p:cNvPr>
              <p:cNvGrpSpPr/>
              <p:nvPr/>
            </p:nvGrpSpPr>
            <p:grpSpPr>
              <a:xfrm>
                <a:off x="7265183" y="2002816"/>
                <a:ext cx="415665" cy="470947"/>
                <a:chOff x="-27710725" y="1959200"/>
                <a:chExt cx="260725" cy="295400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Google Shape;11036;p84">
                  <a:extLst>
                    <a:ext uri="{FF2B5EF4-FFF2-40B4-BE49-F238E27FC236}">
                      <a16:creationId xmlns:a16="http://schemas.microsoft.com/office/drawing/2014/main" id="{F7A47827-91F9-41FD-B208-FDBFD3641FC7}"/>
                    </a:ext>
                  </a:extLst>
                </p:cNvPr>
                <p:cNvSpPr/>
                <p:nvPr/>
              </p:nvSpPr>
              <p:spPr>
                <a:xfrm>
                  <a:off x="-27710725" y="1959200"/>
                  <a:ext cx="2607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11816" extrusionOk="0">
                      <a:moveTo>
                        <a:pt x="1072" y="3561"/>
                      </a:moveTo>
                      <a:cubicBezTo>
                        <a:pt x="1261" y="3561"/>
                        <a:pt x="1418" y="3718"/>
                        <a:pt x="1418" y="3907"/>
                      </a:cubicBezTo>
                      <a:lnTo>
                        <a:pt x="1418" y="4916"/>
                      </a:lnTo>
                      <a:lnTo>
                        <a:pt x="694" y="4916"/>
                      </a:lnTo>
                      <a:lnTo>
                        <a:pt x="694" y="3907"/>
                      </a:lnTo>
                      <a:cubicBezTo>
                        <a:pt x="694" y="3718"/>
                        <a:pt x="851" y="3561"/>
                        <a:pt x="1072" y="3561"/>
                      </a:cubicBezTo>
                      <a:close/>
                      <a:moveTo>
                        <a:pt x="5230" y="3561"/>
                      </a:moveTo>
                      <a:cubicBezTo>
                        <a:pt x="5419" y="3561"/>
                        <a:pt x="5577" y="3718"/>
                        <a:pt x="5577" y="3907"/>
                      </a:cubicBezTo>
                      <a:lnTo>
                        <a:pt x="5577" y="4916"/>
                      </a:lnTo>
                      <a:lnTo>
                        <a:pt x="4884" y="4916"/>
                      </a:lnTo>
                      <a:lnTo>
                        <a:pt x="4884" y="3907"/>
                      </a:lnTo>
                      <a:cubicBezTo>
                        <a:pt x="4884" y="3718"/>
                        <a:pt x="5041" y="3561"/>
                        <a:pt x="5230" y="3561"/>
                      </a:cubicBezTo>
                      <a:close/>
                      <a:moveTo>
                        <a:pt x="8696" y="4348"/>
                      </a:moveTo>
                      <a:cubicBezTo>
                        <a:pt x="9294" y="4348"/>
                        <a:pt x="9736" y="4821"/>
                        <a:pt x="9736" y="5357"/>
                      </a:cubicBezTo>
                      <a:cubicBezTo>
                        <a:pt x="9736" y="5924"/>
                        <a:pt x="9263" y="6396"/>
                        <a:pt x="8696" y="6396"/>
                      </a:cubicBezTo>
                      <a:cubicBezTo>
                        <a:pt x="8097" y="6396"/>
                        <a:pt x="7688" y="5924"/>
                        <a:pt x="7688" y="5357"/>
                      </a:cubicBezTo>
                      <a:cubicBezTo>
                        <a:pt x="7688" y="4821"/>
                        <a:pt x="8160" y="4348"/>
                        <a:pt x="8696" y="4348"/>
                      </a:cubicBezTo>
                      <a:close/>
                      <a:moveTo>
                        <a:pt x="5482" y="5609"/>
                      </a:moveTo>
                      <a:cubicBezTo>
                        <a:pt x="5388" y="6176"/>
                        <a:pt x="5073" y="6774"/>
                        <a:pt x="4569" y="7121"/>
                      </a:cubicBezTo>
                      <a:cubicBezTo>
                        <a:pt x="4120" y="7475"/>
                        <a:pt x="3582" y="7653"/>
                        <a:pt x="3036" y="7653"/>
                      </a:cubicBezTo>
                      <a:cubicBezTo>
                        <a:pt x="2854" y="7653"/>
                        <a:pt x="2671" y="7633"/>
                        <a:pt x="2489" y="7593"/>
                      </a:cubicBezTo>
                      <a:cubicBezTo>
                        <a:pt x="1639" y="7404"/>
                        <a:pt x="946" y="6617"/>
                        <a:pt x="757" y="5640"/>
                      </a:cubicBezTo>
                      <a:lnTo>
                        <a:pt x="1418" y="5640"/>
                      </a:lnTo>
                      <a:cubicBezTo>
                        <a:pt x="1481" y="5955"/>
                        <a:pt x="1639" y="6270"/>
                        <a:pt x="1891" y="6491"/>
                      </a:cubicBezTo>
                      <a:cubicBezTo>
                        <a:pt x="2206" y="6806"/>
                        <a:pt x="2647" y="7026"/>
                        <a:pt x="3119" y="7026"/>
                      </a:cubicBezTo>
                      <a:cubicBezTo>
                        <a:pt x="3183" y="7026"/>
                        <a:pt x="3309" y="7026"/>
                        <a:pt x="3372" y="6963"/>
                      </a:cubicBezTo>
                      <a:cubicBezTo>
                        <a:pt x="4096" y="6837"/>
                        <a:pt x="4600" y="6302"/>
                        <a:pt x="4758" y="5609"/>
                      </a:cubicBez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725"/>
                      </a:lnTo>
                      <a:lnTo>
                        <a:pt x="1733" y="725"/>
                      </a:lnTo>
                      <a:cubicBezTo>
                        <a:pt x="1135" y="725"/>
                        <a:pt x="694" y="1198"/>
                        <a:pt x="694" y="1734"/>
                      </a:cubicBezTo>
                      <a:lnTo>
                        <a:pt x="694" y="2836"/>
                      </a:lnTo>
                      <a:cubicBezTo>
                        <a:pt x="316" y="2994"/>
                        <a:pt x="1" y="3340"/>
                        <a:pt x="1" y="3813"/>
                      </a:cubicBezTo>
                      <a:lnTo>
                        <a:pt x="1" y="5073"/>
                      </a:lnTo>
                      <a:lnTo>
                        <a:pt x="1" y="5231"/>
                      </a:lnTo>
                      <a:cubicBezTo>
                        <a:pt x="32" y="5924"/>
                        <a:pt x="284" y="6554"/>
                        <a:pt x="662" y="7058"/>
                      </a:cubicBezTo>
                      <a:cubicBezTo>
                        <a:pt x="1103" y="7656"/>
                        <a:pt x="1702" y="8035"/>
                        <a:pt x="2395" y="8224"/>
                      </a:cubicBezTo>
                      <a:cubicBezTo>
                        <a:pt x="2521" y="8287"/>
                        <a:pt x="2678" y="8287"/>
                        <a:pt x="2804" y="8318"/>
                      </a:cubicBezTo>
                      <a:lnTo>
                        <a:pt x="2804" y="8696"/>
                      </a:lnTo>
                      <a:cubicBezTo>
                        <a:pt x="2804" y="10429"/>
                        <a:pt x="4222" y="11815"/>
                        <a:pt x="5892" y="11815"/>
                      </a:cubicBezTo>
                      <a:cubicBezTo>
                        <a:pt x="7625" y="11815"/>
                        <a:pt x="9011" y="10397"/>
                        <a:pt x="9011" y="8696"/>
                      </a:cubicBezTo>
                      <a:lnTo>
                        <a:pt x="9011" y="6932"/>
                      </a:lnTo>
                      <a:cubicBezTo>
                        <a:pt x="9830" y="6837"/>
                        <a:pt x="10429" y="6176"/>
                        <a:pt x="10429" y="5325"/>
                      </a:cubicBezTo>
                      <a:cubicBezTo>
                        <a:pt x="10429" y="4380"/>
                        <a:pt x="9641" y="3592"/>
                        <a:pt x="8696" y="3592"/>
                      </a:cubicBezTo>
                      <a:cubicBezTo>
                        <a:pt x="7751" y="3592"/>
                        <a:pt x="6963" y="4380"/>
                        <a:pt x="6963" y="5325"/>
                      </a:cubicBezTo>
                      <a:cubicBezTo>
                        <a:pt x="6963" y="6144"/>
                        <a:pt x="7562" y="6837"/>
                        <a:pt x="8349" y="7026"/>
                      </a:cubicBezTo>
                      <a:lnTo>
                        <a:pt x="8349" y="8791"/>
                      </a:lnTo>
                      <a:cubicBezTo>
                        <a:pt x="8349" y="10114"/>
                        <a:pt x="7247" y="11216"/>
                        <a:pt x="5892" y="11216"/>
                      </a:cubicBezTo>
                      <a:cubicBezTo>
                        <a:pt x="4569" y="11216"/>
                        <a:pt x="3466" y="10114"/>
                        <a:pt x="3466" y="8791"/>
                      </a:cubicBezTo>
                      <a:lnTo>
                        <a:pt x="3466" y="8350"/>
                      </a:lnTo>
                      <a:cubicBezTo>
                        <a:pt x="4065" y="8287"/>
                        <a:pt x="4600" y="8066"/>
                        <a:pt x="5073" y="7688"/>
                      </a:cubicBezTo>
                      <a:cubicBezTo>
                        <a:pt x="5829" y="7089"/>
                        <a:pt x="6270" y="6176"/>
                        <a:pt x="6270" y="5231"/>
                      </a:cubicBezTo>
                      <a:lnTo>
                        <a:pt x="6270" y="3876"/>
                      </a:lnTo>
                      <a:cubicBezTo>
                        <a:pt x="6270" y="3435"/>
                        <a:pt x="5986" y="3025"/>
                        <a:pt x="5545" y="2868"/>
                      </a:cubicBezTo>
                      <a:lnTo>
                        <a:pt x="5545" y="1765"/>
                      </a:lnTo>
                      <a:cubicBezTo>
                        <a:pt x="5545" y="1198"/>
                        <a:pt x="5073" y="757"/>
                        <a:pt x="4537" y="757"/>
                      </a:cubicBezTo>
                      <a:lnTo>
                        <a:pt x="4159" y="757"/>
                      </a:lnTo>
                      <a:lnTo>
                        <a:pt x="4159" y="410"/>
                      </a:lnTo>
                      <a:cubicBezTo>
                        <a:pt x="4159" y="190"/>
                        <a:pt x="4002" y="32"/>
                        <a:pt x="3813" y="32"/>
                      </a:cubicBezTo>
                      <a:cubicBezTo>
                        <a:pt x="3624" y="32"/>
                        <a:pt x="3466" y="190"/>
                        <a:pt x="3466" y="410"/>
                      </a:cubicBezTo>
                      <a:lnTo>
                        <a:pt x="3466" y="1765"/>
                      </a:lnTo>
                      <a:cubicBezTo>
                        <a:pt x="3466" y="1986"/>
                        <a:pt x="3624" y="2143"/>
                        <a:pt x="3813" y="2143"/>
                      </a:cubicBezTo>
                      <a:cubicBezTo>
                        <a:pt x="4002" y="2143"/>
                        <a:pt x="4159" y="1986"/>
                        <a:pt x="4159" y="1765"/>
                      </a:cubicBezTo>
                      <a:lnTo>
                        <a:pt x="4159" y="1418"/>
                      </a:lnTo>
                      <a:lnTo>
                        <a:pt x="4537" y="1418"/>
                      </a:lnTo>
                      <a:cubicBezTo>
                        <a:pt x="4726" y="1418"/>
                        <a:pt x="4884" y="1576"/>
                        <a:pt x="4884" y="1765"/>
                      </a:cubicBezTo>
                      <a:lnTo>
                        <a:pt x="4884" y="2868"/>
                      </a:lnTo>
                      <a:cubicBezTo>
                        <a:pt x="4474" y="3025"/>
                        <a:pt x="4159" y="3403"/>
                        <a:pt x="4159" y="3876"/>
                      </a:cubicBezTo>
                      <a:lnTo>
                        <a:pt x="4159" y="5168"/>
                      </a:lnTo>
                      <a:cubicBezTo>
                        <a:pt x="4159" y="5703"/>
                        <a:pt x="3813" y="6176"/>
                        <a:pt x="3309" y="6270"/>
                      </a:cubicBezTo>
                      <a:lnTo>
                        <a:pt x="3151" y="6270"/>
                      </a:lnTo>
                      <a:cubicBezTo>
                        <a:pt x="2867" y="6270"/>
                        <a:pt x="2584" y="6144"/>
                        <a:pt x="2395" y="5955"/>
                      </a:cubicBezTo>
                      <a:cubicBezTo>
                        <a:pt x="2206" y="5766"/>
                        <a:pt x="2080" y="5483"/>
                        <a:pt x="2080" y="5199"/>
                      </a:cubicBezTo>
                      <a:lnTo>
                        <a:pt x="2080" y="3813"/>
                      </a:lnTo>
                      <a:cubicBezTo>
                        <a:pt x="2080" y="3403"/>
                        <a:pt x="1796" y="2994"/>
                        <a:pt x="1387" y="2836"/>
                      </a:cubicBezTo>
                      <a:lnTo>
                        <a:pt x="1387" y="1734"/>
                      </a:lnTo>
                      <a:cubicBezTo>
                        <a:pt x="1387" y="1545"/>
                        <a:pt x="1544" y="1387"/>
                        <a:pt x="1733" y="1387"/>
                      </a:cubicBezTo>
                      <a:lnTo>
                        <a:pt x="2080" y="1387"/>
                      </a:lnTo>
                      <a:lnTo>
                        <a:pt x="2080" y="1734"/>
                      </a:lnTo>
                      <a:cubicBezTo>
                        <a:pt x="2080" y="1923"/>
                        <a:pt x="2237" y="2080"/>
                        <a:pt x="2426" y="2080"/>
                      </a:cubicBezTo>
                      <a:cubicBezTo>
                        <a:pt x="2647" y="2080"/>
                        <a:pt x="2804" y="1923"/>
                        <a:pt x="2804" y="1734"/>
                      </a:cubicBezTo>
                      <a:lnTo>
                        <a:pt x="2804" y="347"/>
                      </a:lnTo>
                      <a:cubicBezTo>
                        <a:pt x="2804" y="158"/>
                        <a:pt x="2647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Google Shape;11037;p84">
                  <a:extLst>
                    <a:ext uri="{FF2B5EF4-FFF2-40B4-BE49-F238E27FC236}">
                      <a16:creationId xmlns:a16="http://schemas.microsoft.com/office/drawing/2014/main" id="{7992A4DA-FBE4-4455-8924-F1EE10393531}"/>
                    </a:ext>
                  </a:extLst>
                </p:cNvPr>
                <p:cNvSpPr/>
                <p:nvPr/>
              </p:nvSpPr>
              <p:spPr>
                <a:xfrm>
                  <a:off x="-27502000" y="208445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BF945-5CAD-4D72-83E6-AB73602AEBCB}"/>
                  </a:ext>
                </a:extLst>
              </p:cNvPr>
              <p:cNvSpPr txBox="1"/>
              <p:nvPr/>
            </p:nvSpPr>
            <p:spPr>
              <a:xfrm>
                <a:off x="7972449" y="3556461"/>
                <a:ext cx="3397956" cy="723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dirty="0">
                    <a:latin typeface="Georgia" panose="02040502050405020303" pitchFamily="18" charset="0"/>
                  </a:rPr>
                  <a:t>Caption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Lorem Ipsum is simply dummy text of the typesetting industry.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757789-806F-4B50-9733-BEFC33D5635D}"/>
                  </a:ext>
                </a:extLst>
              </p:cNvPr>
              <p:cNvSpPr txBox="1"/>
              <p:nvPr/>
            </p:nvSpPr>
            <p:spPr>
              <a:xfrm>
                <a:off x="7972449" y="5236270"/>
                <a:ext cx="3397956" cy="723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dirty="0">
                    <a:latin typeface="Georgia" panose="02040502050405020303" pitchFamily="18" charset="0"/>
                  </a:rPr>
                  <a:t>Caption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Lorem Ipsum is simply dummy text of the typesetting industry.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618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Kavithalaya</cp:lastModifiedBy>
  <cp:revision>2</cp:revision>
  <dcterms:created xsi:type="dcterms:W3CDTF">2021-06-19T06:37:21Z</dcterms:created>
  <dcterms:modified xsi:type="dcterms:W3CDTF">2021-06-19T07:19:15Z</dcterms:modified>
</cp:coreProperties>
</file>