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F28-EEE2-4BEF-986A-278466B0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07406-84AC-4B49-A4D8-D5BDF870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1D71-824D-4A1A-BB30-B033D877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4D69-5CEE-4EFA-96E6-F452151B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6C5F-DBE6-4E9B-A30C-7F230100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0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5FB-AC91-4787-B7BF-E35B0F2F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67F90-84A2-4BF5-A7FD-3E82D577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3617-AD13-476C-8510-B7257E56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5442-9DB1-4F5A-9162-84926B98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7A1A-85FF-492E-B9F4-A36E6EB6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8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D48B1-12A8-414D-9F44-5AF03B770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D860D-7262-425D-A017-53D4563A6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435C-4DCD-4362-88D4-65AC32BB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C927-B7E9-4D3D-9AF2-A2FFBF8B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84DB-BF90-4F62-92AC-87DE81D2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A5DC-99E8-4ECA-9ECE-F1D8886A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1075-D1EB-4647-BEDA-DCE996D0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949A-231F-47C0-B413-3BABBB9D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7AC2-F6D3-41C4-AA9F-D7834FC5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9EE92-B4CC-44CB-A83D-549AB3B4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1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8AB-4002-4F44-AD1B-7E7E1B1C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B20B4-4717-45D1-A050-056A56D58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7613-911E-486A-9F0F-BFB75D62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1C92-129A-4980-8EA9-6E56C639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5EF2B-D9CA-42FF-B5EE-CAEC6AC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4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DA7F-488B-43A7-A6D5-19FD5667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193A-C292-41BA-97FC-D87FB4864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677B-3878-4300-A210-CD360AC69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36B3-0710-4F55-8FA4-B8CBA9B7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A2948-6401-458B-834B-29598186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8AE4B-5483-426F-B2AB-ED8C98AE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9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8321-DD53-4DBF-AC11-9666D0F2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996E-9803-49CE-9507-F438CBE4A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1FC79-84EE-4956-AD01-0BA0AC3B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AD3C4-C15F-4404-A55B-F4DE5808E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6CEB3-E8A3-4FAB-80D0-AAD60810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7936E-BECC-4BF4-AB45-253F9DC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A4B74-4485-463F-98AB-21FFDCCA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0F152-DAD3-43DD-B3E5-8FC7BB28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4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069A-2DB6-40F4-9D81-BA87F142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6CA45-2BB9-4E1F-BE72-B09D9175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CDBB6-DB2E-4C72-98BC-91A68889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F99D-1A52-48E3-B187-8030D2DE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8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138AC-D7FA-46B3-ABF4-5FA4F608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6EEBA-B66C-41F5-B071-912A016E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BA9A4-6C8A-4977-8ADD-2FADD82B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D1C0686-6F15-4FDE-96DC-4430DB09B9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54639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3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5826-B0FA-493F-8051-157740C0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803C-DC41-432A-9F9C-701F32A3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19F1-4DB9-41A5-9CA8-9B11A5617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E857-99A0-487D-A4EC-CF6D923B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3EE95-0D51-4212-9284-7674F437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3592F-EC23-4BDE-8680-7AC72956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DB7F-488E-4BB9-BC4B-47F34DFA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B2887-2BBC-4BC5-B024-808F84515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19D9B-78F1-4B6B-93DF-78C9F04FC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973DA-5366-4AAD-A6A6-FD8786D9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2AF3-0A3B-4939-82A9-2EF4B20B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14F28-0BF7-4553-9034-CCAFF9AE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8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68D09-2969-4220-94CA-95DF11BF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7FFE-589D-434E-A59D-997AA227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298E-1237-432E-B68A-85AB5ED04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51EB-AB41-4D0F-B3EA-86CFF22B1697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5619-2B48-4A59-AF4A-5C0590E0C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C06-E0DF-43BE-8D87-CF2F49255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83CF-C4BF-42F2-AB41-4AE7770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DEA5224-A0E9-43A3-9581-629A63DE37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4" r="22934"/>
          <a:stretch/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ABF2960-1E4C-40F4-9D13-A171F4688400}"/>
              </a:ext>
            </a:extLst>
          </p:cNvPr>
          <p:cNvSpPr/>
          <p:nvPr/>
        </p:nvSpPr>
        <p:spPr>
          <a:xfrm>
            <a:off x="-1" y="0"/>
            <a:ext cx="5554639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9FE53-98CD-4B66-B986-DEF51EA25390}"/>
              </a:ext>
            </a:extLst>
          </p:cNvPr>
          <p:cNvSpPr txBox="1"/>
          <p:nvPr/>
        </p:nvSpPr>
        <p:spPr>
          <a:xfrm>
            <a:off x="-161166" y="2951947"/>
            <a:ext cx="5876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Medical Billing And Collection Cycle PowerPoint Slide </a:t>
            </a:r>
            <a:r>
              <a:rPr lang="en-IN" sz="2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9D2BA9-81DB-4403-94C3-0F90C9EAAA4E}"/>
              </a:ext>
            </a:extLst>
          </p:cNvPr>
          <p:cNvGrpSpPr/>
          <p:nvPr/>
        </p:nvGrpSpPr>
        <p:grpSpPr>
          <a:xfrm>
            <a:off x="5946507" y="502785"/>
            <a:ext cx="5901239" cy="5852430"/>
            <a:chOff x="5932652" y="728133"/>
            <a:chExt cx="5901239" cy="58524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C9591E-4CEE-415E-A9C2-7BE1B4EE1A04}"/>
                </a:ext>
              </a:extLst>
            </p:cNvPr>
            <p:cNvSpPr txBox="1"/>
            <p:nvPr/>
          </p:nvSpPr>
          <p:spPr>
            <a:xfrm>
              <a:off x="6114959" y="728133"/>
              <a:ext cx="257930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Scheduling 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20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Lorem ipsum dolor sit amet, consectetur adipiscing elit, sed do eiusmod.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6B0B34-8B4A-4DEE-9769-D590099C285D}"/>
                </a:ext>
              </a:extLst>
            </p:cNvPr>
            <p:cNvSpPr txBox="1"/>
            <p:nvPr/>
          </p:nvSpPr>
          <p:spPr>
            <a:xfrm>
              <a:off x="6114959" y="2451188"/>
              <a:ext cx="257930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Registration 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20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Lorem ipsum dolor sit amet, consectetur adipiscing elit, sed do eiusmod.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1BD8CD-2B62-481C-9D7E-71C34250A194}"/>
                </a:ext>
              </a:extLst>
            </p:cNvPr>
            <p:cNvSpPr txBox="1"/>
            <p:nvPr/>
          </p:nvSpPr>
          <p:spPr>
            <a:xfrm>
              <a:off x="6114959" y="4174243"/>
              <a:ext cx="257930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Insurance verification 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20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Lorem ipsum dolor sit amet, consectetur adipiscing elit, sed do eiusmod.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EA34BF-BCCF-4B74-9D17-F8EDB6310099}"/>
                </a:ext>
              </a:extLst>
            </p:cNvPr>
            <p:cNvSpPr txBox="1"/>
            <p:nvPr/>
          </p:nvSpPr>
          <p:spPr>
            <a:xfrm>
              <a:off x="6114959" y="5897299"/>
              <a:ext cx="257930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Coding &amp; charge capture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20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Lorem ipsum dolor sit amet, consectetur adipiscing elit, sed do eiusmod.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E17FE5-F2C0-4CBD-90DA-A2BF94A07BD2}"/>
                </a:ext>
              </a:extLst>
            </p:cNvPr>
            <p:cNvSpPr txBox="1"/>
            <p:nvPr/>
          </p:nvSpPr>
          <p:spPr>
            <a:xfrm>
              <a:off x="9254586" y="728133"/>
              <a:ext cx="257930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Medical records 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20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Lorem ipsum dolor sit amet, consectetur adipiscing elit, sed do eiusmod.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CAA6DD-9263-4EF0-A771-F4BDC4081084}"/>
                </a:ext>
              </a:extLst>
            </p:cNvPr>
            <p:cNvSpPr txBox="1"/>
            <p:nvPr/>
          </p:nvSpPr>
          <p:spPr>
            <a:xfrm>
              <a:off x="9254586" y="2451188"/>
              <a:ext cx="257930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Claim submission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20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Lorem ipsum dolor sit amet, consectetur adipiscing elit, sed do eiusmod.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1A1159-8356-4032-A357-D028417E2E14}"/>
                </a:ext>
              </a:extLst>
            </p:cNvPr>
            <p:cNvSpPr txBox="1"/>
            <p:nvPr/>
          </p:nvSpPr>
          <p:spPr>
            <a:xfrm>
              <a:off x="9254586" y="4174243"/>
              <a:ext cx="257930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Patients pay collection 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20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Lorem ipsum dolor sit amet, consectetur adipiscing elit, sed do eiusmod.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141876-A6F3-4C98-B825-9D93B6DEF751}"/>
                </a:ext>
              </a:extLst>
            </p:cNvPr>
            <p:cNvSpPr txBox="1"/>
            <p:nvPr/>
          </p:nvSpPr>
          <p:spPr>
            <a:xfrm>
              <a:off x="9254586" y="5897299"/>
              <a:ext cx="257930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Payment review 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20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Lorem ipsum dolor sit amet, consectetur adipiscing elit, sed do eiusmod.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74639A-6299-4A09-9936-8D47556EFB5F}"/>
                </a:ext>
              </a:extLst>
            </p:cNvPr>
            <p:cNvSpPr/>
            <p:nvPr/>
          </p:nvSpPr>
          <p:spPr>
            <a:xfrm>
              <a:off x="5932652" y="832041"/>
              <a:ext cx="137400" cy="13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4C952B-AC15-46E6-9C07-306C3F4D118D}"/>
                </a:ext>
              </a:extLst>
            </p:cNvPr>
            <p:cNvSpPr/>
            <p:nvPr/>
          </p:nvSpPr>
          <p:spPr>
            <a:xfrm>
              <a:off x="5932652" y="2501637"/>
              <a:ext cx="137400" cy="137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D2666E-74A6-44BB-A5FA-A24B0D5992E5}"/>
                </a:ext>
              </a:extLst>
            </p:cNvPr>
            <p:cNvSpPr/>
            <p:nvPr/>
          </p:nvSpPr>
          <p:spPr>
            <a:xfrm>
              <a:off x="5932652" y="4267774"/>
              <a:ext cx="137400" cy="137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33DF3B-5543-4BDF-A11C-52AA37DE067E}"/>
                </a:ext>
              </a:extLst>
            </p:cNvPr>
            <p:cNvSpPr/>
            <p:nvPr/>
          </p:nvSpPr>
          <p:spPr>
            <a:xfrm>
              <a:off x="5932652" y="5979997"/>
              <a:ext cx="137400" cy="137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7979F0-A42D-4AC8-A63B-00316BBF915E}"/>
                </a:ext>
              </a:extLst>
            </p:cNvPr>
            <p:cNvSpPr/>
            <p:nvPr/>
          </p:nvSpPr>
          <p:spPr>
            <a:xfrm>
              <a:off x="9112500" y="832041"/>
              <a:ext cx="137400" cy="137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5B2536-9C65-4C05-87C8-9AC515D7B808}"/>
                </a:ext>
              </a:extLst>
            </p:cNvPr>
            <p:cNvSpPr/>
            <p:nvPr/>
          </p:nvSpPr>
          <p:spPr>
            <a:xfrm>
              <a:off x="9112500" y="2501637"/>
              <a:ext cx="137400" cy="137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7A3DE5-551B-496C-B844-E775A4BF7D32}"/>
                </a:ext>
              </a:extLst>
            </p:cNvPr>
            <p:cNvSpPr/>
            <p:nvPr/>
          </p:nvSpPr>
          <p:spPr>
            <a:xfrm>
              <a:off x="9112500" y="4267774"/>
              <a:ext cx="137400" cy="137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23D260-302A-457C-AA5D-7FA19AEE4213}"/>
                </a:ext>
              </a:extLst>
            </p:cNvPr>
            <p:cNvSpPr/>
            <p:nvPr/>
          </p:nvSpPr>
          <p:spPr>
            <a:xfrm>
              <a:off x="9112500" y="5979997"/>
              <a:ext cx="137400" cy="137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8300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sandysanthiya1234@outlook.com</cp:lastModifiedBy>
  <cp:revision>1</cp:revision>
  <dcterms:created xsi:type="dcterms:W3CDTF">2021-08-02T04:55:45Z</dcterms:created>
  <dcterms:modified xsi:type="dcterms:W3CDTF">2021-08-02T04:55:48Z</dcterms:modified>
</cp:coreProperties>
</file>