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71" r:id="rId13"/>
    <p:sldId id="267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023CE-B09A-49D9-BDE8-A978F81F8710}" v="26" dt="2024-12-08T16:13:22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7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3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1"/>
            <a:ext cx="8229600" cy="104927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7036"/>
            <a:ext cx="2672861" cy="142515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8"/>
            <a:ext cx="7239000" cy="1021557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9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9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3711308"/>
            <a:ext cx="2672861" cy="142515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1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3707BF1-44B0-4B8A-BF7A-ECC0B444E80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14450"/>
            <a:ext cx="8763000" cy="1102519"/>
          </a:xfrm>
        </p:spPr>
        <p:txBody>
          <a:bodyPr>
            <a:normAutofit/>
          </a:bodyPr>
          <a:lstStyle/>
          <a:p>
            <a:r>
              <a:rPr lang="en-US" sz="4000" b="1" dirty="0"/>
              <a:t>EV Scope: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57450"/>
            <a:ext cx="8062912" cy="1314450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/>
              <a:t>GOKUL.L | 09 Dec 2024</a:t>
            </a:r>
          </a:p>
        </p:txBody>
      </p:sp>
    </p:spTree>
    <p:custDataLst>
      <p:tags r:id="rId1"/>
    </p:custDataLst>
  </p:cSld>
  <p:clrMapOvr>
    <a:masterClrMapping/>
  </p:clrMapOvr>
  <p:transition advTm="399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4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Electric Vehicle Range</a:t>
            </a:r>
            <a:endParaRPr lang="en-US" sz="3600" dirty="0"/>
          </a:p>
        </p:txBody>
      </p:sp>
      <p:pic>
        <p:nvPicPr>
          <p:cNvPr id="12" name="Picture 11" descr="vehicle_type_distribution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0550"/>
            <a:ext cx="4572000" cy="312420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4572000" y="5905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Range affects sales?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0" y="4552950"/>
            <a:ext cx="4572000" cy="590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Range Distribution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0" y="3714750"/>
            <a:ext cx="457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Newer vehicles have improved ranges</a:t>
            </a: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4572000" y="12763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Evolution of EV technology over the years</a:t>
            </a: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en-US" sz="2000" dirty="0" smtClean="0"/>
          </a:p>
        </p:txBody>
      </p:sp>
      <p:pic>
        <p:nvPicPr>
          <p:cNvPr id="13" name="Picture 12" descr="vehicle_type_distributio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962150"/>
            <a:ext cx="4571999" cy="3181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27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-19049"/>
            <a:ext cx="44196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Statistical analysis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533400" y="0"/>
            <a:ext cx="1600200" cy="599479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484632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Snippet:</a:t>
            </a:r>
            <a:endParaRPr kumimoji="0" lang="en-US" sz="2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vehicle_type_distribution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149"/>
            <a:ext cx="3733800" cy="2306171"/>
          </a:xfrm>
          <a:prstGeom prst="rect">
            <a:avLst/>
          </a:prstGeom>
        </p:spPr>
      </p:pic>
      <p:pic>
        <p:nvPicPr>
          <p:cNvPr id="13" name="Picture 12" descr="vehicle_type_distribution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724150"/>
            <a:ext cx="3733800" cy="2419350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" y="438150"/>
            <a:ext cx="5410198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807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Key Insights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290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dirty="0"/>
          </a:p>
          <a:p>
            <a:r>
              <a:rPr lang="en-US" sz="2800" dirty="0" smtClean="0"/>
              <a:t>EV Distribution by County</a:t>
            </a:r>
          </a:p>
          <a:p>
            <a:endParaRPr lang="en-US" sz="2800" dirty="0" smtClean="0"/>
          </a:p>
          <a:p>
            <a:r>
              <a:rPr lang="en-US" sz="2800" dirty="0" smtClean="0"/>
              <a:t>EV Usage by Vehicle Type</a:t>
            </a:r>
          </a:p>
          <a:p>
            <a:endParaRPr lang="en-US" sz="2800" dirty="0" smtClean="0"/>
          </a:p>
          <a:p>
            <a:r>
              <a:rPr lang="en-US" sz="2800" dirty="0" smtClean="0"/>
              <a:t>Trends Over Time</a:t>
            </a:r>
          </a:p>
          <a:p>
            <a:endParaRPr lang="en-US" sz="2800" dirty="0" smtClean="0"/>
          </a:p>
          <a:p>
            <a:r>
              <a:rPr lang="en-US" sz="2800" dirty="0" smtClean="0"/>
              <a:t>Environmental and Economic Factors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advTm="56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Future Improvements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8392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Market Trends and Consumer Preferences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Collaboration and Partnerships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Behavior and Education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Public Engagement and Awareness</a:t>
            </a:r>
          </a:p>
          <a:p>
            <a:endParaRPr lang="en-US" sz="2400" b="1" dirty="0" smtClean="0"/>
          </a:p>
          <a:p>
            <a:r>
              <a:rPr lang="en-US" sz="2400" dirty="0" smtClean="0"/>
              <a:t>Sustainability and Environmental Impact</a:t>
            </a:r>
          </a:p>
          <a:p>
            <a:endParaRPr lang="en-US" sz="2400" b="1" dirty="0"/>
          </a:p>
        </p:txBody>
      </p:sp>
    </p:spTree>
    <p:custDataLst>
      <p:tags r:id="rId1"/>
    </p:custDataLst>
  </p:cSld>
  <p:clrMapOvr>
    <a:masterClrMapping/>
  </p:clrMapOvr>
  <p:transition advTm="186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439006" y="313999"/>
            <a:ext cx="5108858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3000" dirty="0">
                <a:latin typeface="Algerian"/>
                <a:cs typeface="Aharoni"/>
              </a:rPr>
              <a:t>Questions &amp; Discussion: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388470" y="934009"/>
            <a:ext cx="8365066" cy="348557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48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4800" b="1" dirty="0">
                <a:latin typeface="Times New Roman"/>
                <a:ea typeface="+mn-lt"/>
                <a:cs typeface="+mn-lt"/>
              </a:rPr>
              <a:t>Any Questions?</a:t>
            </a:r>
            <a:endParaRPr lang="en-US" sz="4800" dirty="0">
              <a:latin typeface="Times New Roman"/>
              <a:ea typeface="+mn-lt"/>
              <a:cs typeface="Times New Roman"/>
            </a:endParaRPr>
          </a:p>
          <a:p>
            <a:endParaRPr lang="en-US" sz="30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4800" b="1" dirty="0">
                <a:latin typeface="Times New Roman"/>
                <a:ea typeface="+mn-lt"/>
                <a:cs typeface="+mn-lt"/>
              </a:rPr>
              <a:t>Suggestions for Improvement?</a:t>
            </a:r>
          </a:p>
          <a:p>
            <a:pPr>
              <a:buFont typeface="Arial"/>
              <a:buChar char="•"/>
            </a:pPr>
            <a:endParaRPr lang="en-US" sz="4800" b="1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25057032"/>
      </p:ext>
    </p:extLst>
  </p:cSld>
  <p:clrMapOvr>
    <a:masterClrMapping/>
  </p:clrMapOvr>
  <p:transition spd="slow" advTm="1931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" y="0"/>
            <a:ext cx="914296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3752771" y="4136565"/>
            <a:ext cx="5291906" cy="90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Algerian"/>
                <a:ea typeface="+mn-lt"/>
                <a:cs typeface="+mn-lt"/>
              </a:rPr>
              <a:t>THANK YOU ALL</a:t>
            </a:r>
          </a:p>
        </p:txBody>
      </p:sp>
    </p:spTree>
    <p:extLst>
      <p:ext uri="{BB962C8B-B14F-4D97-AF65-F5344CB8AC3E}">
        <p14:creationId xmlns="" xmlns:p14="http://schemas.microsoft.com/office/powerpoint/2010/main" val="1391525104"/>
      </p:ext>
    </p:extLst>
  </p:cSld>
  <p:clrMapOvr>
    <a:masterClrMapping/>
  </p:clrMapOvr>
  <p:transition spd="slow" advTm="13532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Purpose:</a:t>
            </a:r>
          </a:p>
          <a:p>
            <a:r>
              <a:rPr lang="en-US" sz="2400" dirty="0" smtClean="0"/>
              <a:t>Collect Data &amp; </a:t>
            </a:r>
            <a:r>
              <a:rPr lang="en-US" sz="2400" dirty="0" smtClean="0"/>
              <a:t>Analyze</a:t>
            </a:r>
            <a:endParaRPr lang="en-US" sz="2400" dirty="0"/>
          </a:p>
          <a:p>
            <a:r>
              <a:rPr lang="en-US" sz="2400" dirty="0"/>
              <a:t>Provide actionable insight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b="1" u="sng" dirty="0"/>
              <a:t>Scope</a:t>
            </a:r>
            <a:r>
              <a:rPr lang="en-US" b="1" u="sng" dirty="0" smtClean="0"/>
              <a:t>:</a:t>
            </a:r>
          </a:p>
          <a:p>
            <a:r>
              <a:rPr lang="en-US" sz="2400" dirty="0" smtClean="0"/>
              <a:t>Details </a:t>
            </a:r>
            <a:r>
              <a:rPr lang="en-US" sz="2400" dirty="0"/>
              <a:t>of electric vehicles</a:t>
            </a:r>
          </a:p>
          <a:p>
            <a:r>
              <a:rPr lang="en-US" sz="2400" dirty="0"/>
              <a:t>Statistical trends </a:t>
            </a:r>
          </a:p>
        </p:txBody>
      </p:sp>
    </p:spTree>
    <p:custDataLst>
      <p:tags r:id="rId1"/>
    </p:custDataLst>
  </p:cSld>
  <p:clrMapOvr>
    <a:masterClrMapping/>
  </p:clrMapOvr>
  <p:transition advTm="78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40981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/>
              <a:t>EV Registrations:</a:t>
            </a:r>
          </a:p>
          <a:p>
            <a:r>
              <a:rPr lang="en-US" sz="2400" dirty="0"/>
              <a:t>VIN (1-10) </a:t>
            </a:r>
          </a:p>
          <a:p>
            <a:r>
              <a:rPr lang="en-US" sz="2400" dirty="0"/>
              <a:t>Make and Model </a:t>
            </a:r>
          </a:p>
          <a:p>
            <a:r>
              <a:rPr lang="en-US" sz="2400" dirty="0"/>
              <a:t>Vehicle Type </a:t>
            </a:r>
          </a:p>
          <a:p>
            <a:r>
              <a:rPr lang="en-US" sz="2400" dirty="0"/>
              <a:t>Electric Range </a:t>
            </a:r>
          </a:p>
          <a:p>
            <a:r>
              <a:rPr lang="en-US" sz="2400" dirty="0"/>
              <a:t>Base MSRP</a:t>
            </a:r>
          </a:p>
          <a:p>
            <a:r>
              <a:rPr lang="en-US" sz="2400" dirty="0"/>
              <a:t>County and State</a:t>
            </a:r>
          </a:p>
          <a:p>
            <a:endParaRPr lang="en-US" sz="2400" b="1" dirty="0"/>
          </a:p>
          <a:p>
            <a:pPr>
              <a:buNone/>
            </a:pPr>
            <a:r>
              <a:rPr lang="en-US" b="1" u="sng" dirty="0"/>
              <a:t>Adoption Trends:</a:t>
            </a:r>
          </a:p>
          <a:p>
            <a:r>
              <a:rPr lang="en-US" sz="2400" dirty="0" smtClean="0"/>
              <a:t>Date</a:t>
            </a:r>
            <a:endParaRPr lang="en-US" sz="2400" dirty="0"/>
          </a:p>
          <a:p>
            <a:r>
              <a:rPr lang="en-US" sz="2400" dirty="0" smtClean="0"/>
              <a:t>BEVs</a:t>
            </a:r>
            <a:r>
              <a:rPr lang="en-US" sz="2400" dirty="0"/>
              <a:t>, PHEVs Count </a:t>
            </a:r>
          </a:p>
          <a:p>
            <a:r>
              <a:rPr lang="en-US" sz="2400" dirty="0"/>
              <a:t>%EVs</a:t>
            </a:r>
            <a:endParaRPr lang="en-US" sz="2400" u="sng" dirty="0"/>
          </a:p>
        </p:txBody>
      </p:sp>
    </p:spTree>
    <p:custDataLst>
      <p:tags r:id="rId1"/>
    </p:custDataLst>
  </p:cSld>
  <p:clrMapOvr>
    <a:masterClrMapping/>
  </p:clrMapOvr>
  <p:transition advTm="166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 smtClean="0"/>
              <a:t>Data Cleaning &amp; Handling Missing Values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3945756"/>
          </a:xfrm>
        </p:spPr>
        <p:txBody>
          <a:bodyPr/>
          <a:lstStyle/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Approach:</a:t>
            </a:r>
          </a:p>
          <a:p>
            <a:r>
              <a:rPr lang="en-US" sz="2400" dirty="0" smtClean="0"/>
              <a:t>Impute missing data for critical fields</a:t>
            </a:r>
          </a:p>
          <a:p>
            <a:r>
              <a:rPr lang="en-US" sz="2400" dirty="0" smtClean="0"/>
              <a:t>Drop columns/rows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/>
              <a:t>Handling Zero Values:</a:t>
            </a:r>
          </a:p>
          <a:p>
            <a:r>
              <a:rPr lang="en-US" sz="2400" dirty="0" smtClean="0"/>
              <a:t>Investigate</a:t>
            </a:r>
          </a:p>
          <a:p>
            <a:r>
              <a:rPr lang="en-US" sz="2400" dirty="0" smtClean="0"/>
              <a:t>Replace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782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MISSING </a:t>
            </a:r>
            <a:r>
              <a:rPr lang="en-US" sz="3600" dirty="0"/>
              <a:t>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B8F22ED-BE6E-B9CF-C72C-F037B1A24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8264358"/>
              </p:ext>
            </p:extLst>
          </p:nvPr>
        </p:nvGraphicFramePr>
        <p:xfrm>
          <a:off x="152400" y="1047749"/>
          <a:ext cx="45720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545673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82771818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Column Name</a:t>
                      </a:r>
                    </a:p>
                  </a:txBody>
                  <a:tcPr marL="85725" marR="9525" marT="7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Missing Rows</a:t>
                      </a:r>
                    </a:p>
                  </a:txBody>
                  <a:tcPr marL="85725" marR="9525" marT="7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97088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7905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8816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 Range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909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MSRP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3938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Legislative District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451</a:t>
                      </a:r>
                    </a:p>
                  </a:txBody>
                  <a:tcPr marL="9525" marR="9525" marT="7144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3488685"/>
                  </a:ext>
                </a:extLst>
              </a:tr>
            </a:tbl>
          </a:graphicData>
        </a:graphic>
      </p:graphicFrame>
      <p:pic>
        <p:nvPicPr>
          <p:cNvPr id="5" name="Picture 4" descr="vehicle_type_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1042" y="1047750"/>
            <a:ext cx="4170558" cy="294890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2876550"/>
            <a:ext cx="4648200" cy="1142999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000" b="1" dirty="0" smtClean="0"/>
              <a:t>Rows with Zero Values: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dirty="0" smtClean="0"/>
              <a:t>Base MSRP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dirty="0" smtClean="0"/>
              <a:t>Electric Range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930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/>
          <p:cNvSpPr txBox="1">
            <a:spLocks/>
          </p:cNvSpPr>
          <p:nvPr/>
        </p:nvSpPr>
        <p:spPr>
          <a:xfrm>
            <a:off x="4419600" y="4019550"/>
            <a:ext cx="4724400" cy="1123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200" dirty="0" smtClean="0">
                <a:solidFill>
                  <a:schemeClr val="bg1"/>
                </a:solidFill>
              </a:rPr>
              <a:t>Manufacturing Capacity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Vehicle Manufacturers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0" y="742950"/>
            <a:ext cx="4267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200" dirty="0" smtClean="0">
                <a:solidFill>
                  <a:schemeClr val="bg1"/>
                </a:solidFill>
              </a:rPr>
              <a:t>Leading manufactures or Competitors</a:t>
            </a:r>
          </a:p>
        </p:txBody>
      </p:sp>
      <p:pic>
        <p:nvPicPr>
          <p:cNvPr id="10" name="Picture 9" descr="vehicle_type_distribution_with_leg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742952"/>
            <a:ext cx="5029200" cy="3334485"/>
          </a:xfrm>
          <a:prstGeom prst="rect">
            <a:avLst/>
          </a:prstGeom>
        </p:spPr>
      </p:pic>
      <p:pic>
        <p:nvPicPr>
          <p:cNvPr id="11" name="Picture 10" descr="vehicle_type_distributio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00"/>
            <a:ext cx="4431610" cy="323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6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Counties involves major EV adoption</a:t>
            </a:r>
            <a:endParaRPr lang="en-US" sz="3600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0" y="3714750"/>
            <a:ext cx="5334000" cy="14287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BEVs VS PHEVs production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0" y="590550"/>
            <a:ext cx="3810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Top 15 counties use EV</a:t>
            </a:r>
            <a:endParaRPr lang="en-US" sz="2000" b="1" dirty="0" smtClean="0">
              <a:solidFill>
                <a:srgbClr val="00B0F0"/>
              </a:solidFill>
            </a:endParaRPr>
          </a:p>
        </p:txBody>
      </p:sp>
      <p:pic>
        <p:nvPicPr>
          <p:cNvPr id="15" name="Picture 14" descr="vehicle_type_distributi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50"/>
            <a:ext cx="5334000" cy="3124200"/>
          </a:xfrm>
          <a:prstGeom prst="rect">
            <a:avLst/>
          </a:prstGeom>
        </p:spPr>
      </p:pic>
      <p:pic>
        <p:nvPicPr>
          <p:cNvPr id="7" name="Picture 6" descr="vehicle_type_distribution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1504950"/>
            <a:ext cx="3810000" cy="36385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13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Vehicle Adoption Trends (Yearly)</a:t>
            </a:r>
            <a:endParaRPr lang="en-US" sz="3600" dirty="0"/>
          </a:p>
        </p:txBody>
      </p:sp>
      <p:pic>
        <p:nvPicPr>
          <p:cNvPr id="6" name="Picture 5" descr="vehicle_type_distribution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666749"/>
            <a:ext cx="4038600" cy="4476751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0" y="3848100"/>
            <a:ext cx="51816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 fontScale="925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Adoption Trends(Yearly Insights)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BEVs VS PHEVs adoption</a:t>
            </a:r>
          </a:p>
        </p:txBody>
      </p:sp>
      <p:pic>
        <p:nvPicPr>
          <p:cNvPr id="5" name="Content Placeholder 4" descr="vehicle_type_distribution10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" y="666749"/>
            <a:ext cx="5341256" cy="3451273"/>
          </a:xfrm>
        </p:spPr>
      </p:pic>
    </p:spTree>
    <p:custDataLst>
      <p:tags r:id="rId1"/>
    </p:custDataLst>
  </p:cSld>
  <p:clrMapOvr>
    <a:masterClrMapping/>
  </p:clrMapOvr>
  <p:transition advTm="568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 txBox="1">
            <a:spLocks/>
          </p:cNvSpPr>
          <p:nvPr/>
        </p:nvSpPr>
        <p:spPr>
          <a:xfrm>
            <a:off x="152400" y="4248150"/>
            <a:ext cx="4953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05400" y="590550"/>
            <a:ext cx="38862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VEHICLE TYPES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0" y="4324350"/>
            <a:ext cx="5105400" cy="819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Why Battery Evs </a:t>
            </a:r>
            <a:endParaRPr lang="en-US" sz="2400" b="1" dirty="0" smtClean="0">
              <a:solidFill>
                <a:srgbClr val="00B0F0"/>
              </a:solidFill>
            </a:endParaRPr>
          </a:p>
        </p:txBody>
      </p:sp>
      <p:pic>
        <p:nvPicPr>
          <p:cNvPr id="9" name="Content Placeholder 8" descr="vehicle_type_distribution1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90550"/>
            <a:ext cx="5105400" cy="3770142"/>
          </a:xfr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5105400" y="590550"/>
            <a:ext cx="40386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Why Passenger Vehicles?</a:t>
            </a:r>
          </a:p>
        </p:txBody>
      </p:sp>
      <p:pic>
        <p:nvPicPr>
          <p:cNvPr id="10" name="Picture 9" descr="vehicle_type_distribution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504949"/>
            <a:ext cx="4038600" cy="36385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5|0.6|13.5|55.8|0.5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|0.6|0.4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3|0.6|0.5|0.6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6|0.4|0.4|0.5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|0.4|0.5|1.1|0.2|0.7|0.2|0.9|0.5|0.6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|0.8|1.9|0.5|0.7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2095</TotalTime>
  <Words>235</Words>
  <Application>Microsoft Office PowerPoint</Application>
  <PresentationFormat>On-screen Show (16:9)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EV Scope: Present and Future</vt:lpstr>
      <vt:lpstr>INTRODUCTION</vt:lpstr>
      <vt:lpstr>DATASET OVERVIEW</vt:lpstr>
      <vt:lpstr>Data Cleaning &amp; Handling Missing Values</vt:lpstr>
      <vt:lpstr>MISSING VALUES</vt:lpstr>
      <vt:lpstr>Vehicle Manufacturers</vt:lpstr>
      <vt:lpstr>Counties involves major EV adoption</vt:lpstr>
      <vt:lpstr>Vehicle Adoption Trends (Yearly)</vt:lpstr>
      <vt:lpstr>VEHICLE TYPES</vt:lpstr>
      <vt:lpstr>Electric Vehicle Range</vt:lpstr>
      <vt:lpstr>Statistical analysis</vt:lpstr>
      <vt:lpstr>Key Insights</vt:lpstr>
      <vt:lpstr>Future Improvements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Scope: Present and Future</dc:title>
  <dc:creator>Admin</dc:creator>
  <cp:lastModifiedBy>Admin</cp:lastModifiedBy>
  <cp:revision>99</cp:revision>
  <dcterms:created xsi:type="dcterms:W3CDTF">2024-12-08T11:10:34Z</dcterms:created>
  <dcterms:modified xsi:type="dcterms:W3CDTF">2024-12-11T20:50:38Z</dcterms:modified>
</cp:coreProperties>
</file>