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98B92-C87B-4643-BE05-E006C285C69A}" v="1022" dt="2024-10-08T08:44:41.930"/>
    <p1510:client id="{E293787F-F3E1-4C22-9EB6-4C13AF959C15}" v="2" dt="2024-10-08T07:48:2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 snapToGrid="0">
      <p:cViewPr>
        <p:scale>
          <a:sx n="66" d="100"/>
          <a:sy n="66" d="100"/>
        </p:scale>
        <p:origin x="-876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75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23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221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72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49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59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0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476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69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60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4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25DA0-82E2-49DF-BB22-D26B85C6E08E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A6F62-28B2-45CC-A1B5-E95054910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230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139908" y="1514006"/>
            <a:ext cx="12052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  <a:cs typeface="Aharoni" panose="020F0502020204030204" pitchFamily="2" charset="-79"/>
              </a:rPr>
              <a:t>CASTING PRODUCTION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4CBE61-B0D8-865B-4DD1-582E113D66CA}"/>
              </a:ext>
            </a:extLst>
          </p:cNvPr>
          <p:cNvSpPr txBox="1"/>
          <p:nvPr/>
        </p:nvSpPr>
        <p:spPr>
          <a:xfrm>
            <a:off x="6815527" y="4950185"/>
            <a:ext cx="4976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 L</a:t>
            </a: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16.10.2024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444386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274892"/>
            <a:ext cx="68118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 smtClean="0">
                <a:latin typeface="Algerian"/>
                <a:cs typeface="Aharoni"/>
              </a:rPr>
              <a:t>Results and Outcomes: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89846" y="1101571"/>
            <a:ext cx="11153421" cy="5078313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600" dirty="0">
              <a:latin typeface="Times New Roman"/>
              <a:ea typeface="+mn-lt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Successfully simulates the casting production process.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Users can track production metrics in real time.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Example Results: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Number of castings produced: [X]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Total Revenue: [Y] Rupees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Profit/Loss: [Z] Rupees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6272741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418666"/>
            <a:ext cx="68118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latin typeface="Algerian"/>
                <a:cs typeface="Aharoni"/>
              </a:rPr>
              <a:t>Conclusion: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89846" y="1172088"/>
            <a:ext cx="11153421" cy="5078313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6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Casting Production System effectively addresses inefficiencies in the production process.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provides comprehensive tracking and financial analysis.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Future Developments: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Potential to integrate with real-world manufacturing systems and further automate processes.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Thank you for your attention!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837578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418666"/>
            <a:ext cx="68118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Algerian"/>
                <a:cs typeface="Aharoni"/>
              </a:rPr>
              <a:t>Questions &amp; Discussion: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17959" y="1245345"/>
            <a:ext cx="11153421" cy="464742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sz="6400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Any Questions?</a:t>
            </a:r>
            <a:endParaRPr lang="en-US" sz="6400" dirty="0">
              <a:latin typeface="Times New Roman"/>
              <a:ea typeface="+mn-lt"/>
              <a:cs typeface="Times New Roman"/>
            </a:endParaRPr>
          </a:p>
          <a:p>
            <a:endParaRPr lang="en-US" sz="4000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6400" b="1" dirty="0">
                <a:latin typeface="Times New Roman"/>
                <a:ea typeface="+mn-lt"/>
                <a:cs typeface="+mn-lt"/>
              </a:rPr>
              <a:t>Suggestions for Improvement?</a:t>
            </a:r>
          </a:p>
          <a:p>
            <a:pPr>
              <a:buFont typeface="Arial"/>
              <a:buChar char="•"/>
            </a:pPr>
            <a:endParaRPr lang="en-US" sz="6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0570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003695" y="5515420"/>
            <a:ext cx="705587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>
                <a:latin typeface="Algerian"/>
                <a:ea typeface="+mn-lt"/>
                <a:cs typeface="+mn-lt"/>
              </a:rPr>
              <a:t>THANK YOU ALL</a:t>
            </a:r>
          </a:p>
        </p:txBody>
      </p:sp>
    </p:spTree>
    <p:extLst>
      <p:ext uri="{BB962C8B-B14F-4D97-AF65-F5344CB8AC3E}">
        <p14:creationId xmlns="" xmlns:p14="http://schemas.microsoft.com/office/powerpoint/2010/main" val="1391525104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489833" y="1028877"/>
            <a:ext cx="11153421" cy="440120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 smtClean="0">
              <a:latin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/>
              </a:rPr>
              <a:t>To automate the casting production process for improved efficiency.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latin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/>
              </a:rPr>
              <a:t>To track inventory at each production stage.</a:t>
            </a:r>
          </a:p>
          <a:p>
            <a:endParaRPr lang="en-US" sz="3200" dirty="0" smtClean="0">
              <a:latin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/>
              </a:rPr>
              <a:t>To calculate profit or loss based on production costs and sales revenue.</a:t>
            </a:r>
          </a:p>
          <a:p>
            <a:endParaRPr lang="en-US" sz="280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08A34D9-0604-FE42-613B-55C3CEA0303F}"/>
              </a:ext>
            </a:extLst>
          </p:cNvPr>
          <p:cNvSpPr txBox="1"/>
          <p:nvPr/>
        </p:nvSpPr>
        <p:spPr>
          <a:xfrm>
            <a:off x="559889" y="212080"/>
            <a:ext cx="846786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 smtClean="0">
                <a:latin typeface="Algerian"/>
                <a:cs typeface="Aharoni"/>
              </a:rPr>
              <a:t>AIM: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9549869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39" y="273909"/>
            <a:ext cx="1058748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 smtClean="0">
                <a:latin typeface="Algerian"/>
                <a:cs typeface="Aharoni"/>
              </a:rPr>
              <a:t>Business Problem or Problem Statement: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89846" y="1100321"/>
            <a:ext cx="11153421" cy="501675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The manufacturing industry often faces inefficiencies in tracking production stages and managing inventory.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Lack of automated systems can lead to delays, increased costs, and decreased profitability.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This project addresses these challenges by implementing a streamlined production system.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8858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159873"/>
            <a:ext cx="62223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 smtClean="0">
                <a:latin typeface="Algerian"/>
                <a:cs typeface="Aharoni"/>
              </a:rPr>
              <a:t>Project Description: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89846" y="1087195"/>
            <a:ext cx="11153421" cy="526297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Overview: The Casting Production System simulates the complete production process, from casting production to packing and disposal.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Scope: Covers production tracking, quality inspection, and financial calculations.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Technologies Used: Python for implementation; OOP principles for code organization.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u="sng" dirty="0" smtClean="0">
                <a:latin typeface="Times New Roman"/>
                <a:ea typeface="+mn-lt"/>
                <a:cs typeface="+mn-lt"/>
              </a:rPr>
              <a:t>Key Features: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Real-time stock tracking.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Profit and loss calculation.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195819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411169" y="29028"/>
            <a:ext cx="62223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 smtClean="0">
                <a:latin typeface="Algerian"/>
                <a:cs typeface="Aharoni"/>
              </a:rPr>
              <a:t>Functionalities: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420914" y="825943"/>
            <a:ext cx="11322353" cy="569386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sz="2800" dirty="0">
              <a:latin typeface="Times New Roman"/>
              <a:ea typeface="+mn-lt"/>
              <a:cs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   Production of Castings: Allows input for the number of castings produced.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/>
              <a:ea typeface="+mn-lt"/>
              <a:cs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   Machining Process: Moves castings to machining, with stock validation.</a:t>
            </a:r>
          </a:p>
          <a:p>
            <a:endParaRPr lang="en-US" sz="2800" dirty="0" smtClean="0">
              <a:latin typeface="Times New Roman"/>
              <a:ea typeface="+mn-lt"/>
              <a:cs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   Quality Inspection: Evaluates castings and categorizes them into accepted,   </a:t>
            </a:r>
          </a:p>
          <a:p>
            <a:r>
              <a:rPr lang="en-US" sz="2800" dirty="0" smtClean="0">
                <a:latin typeface="Times New Roman"/>
                <a:ea typeface="+mn-lt"/>
                <a:cs typeface="+mn-lt"/>
              </a:rPr>
              <a:t>    on-hold, or rejected.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/>
              <a:ea typeface="+mn-lt"/>
              <a:cs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   On-Hold Management: Handles castings that are on hold for further </a:t>
            </a:r>
          </a:p>
          <a:p>
            <a:r>
              <a:rPr lang="en-US" sz="2800" dirty="0" smtClean="0">
                <a:latin typeface="Times New Roman"/>
                <a:ea typeface="+mn-lt"/>
                <a:cs typeface="+mn-lt"/>
              </a:rPr>
              <a:t>     inspection.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/>
              <a:ea typeface="+mn-lt"/>
              <a:cs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+mn-lt"/>
              </a:rPr>
              <a:t>   Profit Calculation: Computes profit or loss based on sales and production </a:t>
            </a:r>
          </a:p>
          <a:p>
            <a:r>
              <a:rPr lang="en-US" sz="2800" dirty="0" smtClean="0">
                <a:latin typeface="Times New Roman"/>
                <a:ea typeface="+mn-lt"/>
                <a:cs typeface="+mn-lt"/>
              </a:rPr>
              <a:t>    costs.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230505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159873"/>
            <a:ext cx="62223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 smtClean="0">
                <a:latin typeface="Algerian"/>
                <a:cs typeface="Aharoni"/>
              </a:rPr>
              <a:t>Functionalities: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89846" y="1087195"/>
            <a:ext cx="11153421" cy="526297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ea typeface="+mn-lt"/>
                <a:cs typeface="Times New Roman"/>
              </a:rPr>
              <a:t>Reporting: Provides detailed reports of stock levels and financial summaries.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ea typeface="+mn-lt"/>
                <a:cs typeface="Times New Roman"/>
              </a:rPr>
              <a:t>Error Handling: Ensures robust input handling to prevent negative values and invalid entries.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Times New Roman"/>
            </a:endParaRPr>
          </a:p>
          <a:p>
            <a:pPr marL="457200" indent="-457200"/>
            <a:endParaRPr lang="en-US" sz="2800" dirty="0" smtClean="0">
              <a:latin typeface="Times New Roman"/>
              <a:ea typeface="+mn-lt"/>
              <a:cs typeface="Times New Roman"/>
            </a:endParaRPr>
          </a:p>
          <a:p>
            <a:pPr marL="457200" indent="-457200"/>
            <a:endParaRPr lang="en-US" sz="2800" dirty="0" smtClean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2251233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159873"/>
            <a:ext cx="111681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 smtClean="0">
                <a:latin typeface="Algerian"/>
                <a:cs typeface="Aharoni"/>
              </a:rPr>
              <a:t>Input Versatility with Error Handling and Exception Handling: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60817" y="1502221"/>
            <a:ext cx="11153421" cy="464742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600" dirty="0">
              <a:latin typeface="Times New Roman"/>
              <a:ea typeface="+mn-lt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handles various user inputs through prompt messages.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Error Handling: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Checks for negative input and raises exceptions.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feedback for invalid entries.</a:t>
            </a: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a user inputs a negative number for castings, the program will raise a Value Error and prompt for valid input.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232428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159873"/>
            <a:ext cx="592041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latin typeface="Algerian"/>
                <a:cs typeface="Aharoni"/>
              </a:rPr>
              <a:t>Code Implementation: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89846" y="842779"/>
            <a:ext cx="11153421" cy="569386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 Algorithms: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Sequential methods for each production stage.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Structures: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Utilizes a dictionary to track stock levels.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Code Organization: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Modular design with clear method definitions.</a:t>
            </a:r>
          </a:p>
          <a:p>
            <a:pPr marL="457200" indent="-45720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Code Snippet Example:</a:t>
            </a: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 pitchFamily="18" charset="0"/>
              <a:ea typeface="+mn-lt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791" y="4465864"/>
            <a:ext cx="10792010" cy="1934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35084390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585340" y="159873"/>
            <a:ext cx="592041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latin typeface="Algerian"/>
                <a:cs typeface="Aharoni"/>
              </a:rPr>
              <a:t>Code Implementation: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589846" y="842779"/>
            <a:ext cx="11153421" cy="5693866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b="1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 pitchFamily="18" charset="0"/>
              <a:ea typeface="+mn-lt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021" y="1104894"/>
            <a:ext cx="11040821" cy="510721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235084390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79167E-6 -3.2948E-6 L 4.79167E-6 -0.07214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459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gokullaxmana908018@outlook.com</dc:creator>
  <cp:lastModifiedBy>Admin</cp:lastModifiedBy>
  <cp:revision>280</cp:revision>
  <dcterms:created xsi:type="dcterms:W3CDTF">2024-10-02T19:44:18Z</dcterms:created>
  <dcterms:modified xsi:type="dcterms:W3CDTF">2024-10-15T20:37:21Z</dcterms:modified>
</cp:coreProperties>
</file>