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a:t>
            </a:r>
            <a:r>
              <a:rPr lang="en-IN" baseline="0"/>
              <a:t>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B4F-4386-9245-2A967E9F0FA9}"/>
            </c:ext>
          </c:extLst>
        </c:ser>
        <c:ser>
          <c:idx val="1"/>
          <c:order val="1"/>
          <c:tx>
            <c:strRef>
              <c:f>Sheet4!$C$3:$C$4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9B4F-4386-9245-2A967E9F0FA9}"/>
            </c:ext>
          </c:extLst>
        </c:ser>
        <c:ser>
          <c:idx val="2"/>
          <c:order val="2"/>
          <c:tx>
            <c:strRef>
              <c:f>Sheet4!$D$3:$D$4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B4F-4386-9245-2A967E9F0FA9}"/>
            </c:ext>
          </c:extLst>
        </c:ser>
        <c:ser>
          <c:idx val="3"/>
          <c:order val="3"/>
          <c:tx>
            <c:strRef>
              <c:f>Sheet4!$E$3:$E$4</c:f>
              <c:strCache>
                <c:ptCount val="1"/>
                <c:pt idx="0">
                  <c:v>VERY HIGHT</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9B4F-4386-9245-2A967E9F0FA9}"/>
            </c:ext>
          </c:extLst>
        </c:ser>
        <c:dLbls>
          <c:showLegendKey val="0"/>
          <c:showVal val="0"/>
          <c:showCatName val="0"/>
          <c:showSerName val="0"/>
          <c:showPercent val="0"/>
          <c:showBubbleSize val="0"/>
        </c:dLbls>
        <c:gapWidth val="219"/>
        <c:overlap val="-27"/>
        <c:axId val="298793119"/>
        <c:axId val="298794079"/>
      </c:barChart>
      <c:catAx>
        <c:axId val="29879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8794079"/>
        <c:crosses val="autoZero"/>
        <c:auto val="1"/>
        <c:lblAlgn val="ctr"/>
        <c:lblOffset val="100"/>
        <c:noMultiLvlLbl val="0"/>
      </c:catAx>
      <c:valAx>
        <c:axId val="298794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8793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GOKUL.L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312220025</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5118EAD7-987C-D0DE-3DF2-EF80236E5511}"/>
              </a:ext>
            </a:extLst>
          </p:cNvPr>
          <p:cNvGraphicFramePr>
            <a:graphicFrameLocks/>
          </p:cNvGraphicFramePr>
          <p:nvPr>
            <p:extLst>
              <p:ext uri="{D42A27DB-BD31-4B8C-83A1-F6EECF244321}">
                <p14:modId xmlns:p14="http://schemas.microsoft.com/office/powerpoint/2010/main" val="3729541749"/>
              </p:ext>
            </p:extLst>
          </p:nvPr>
        </p:nvGraphicFramePr>
        <p:xfrm>
          <a:off x="1267691" y="2618509"/>
          <a:ext cx="7834745" cy="384896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TotalTime>
  <Words>731</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cp:revision>
  <dcterms:modified xsi:type="dcterms:W3CDTF">2024-09-29T02:05:28Z</dcterms:modified>
</cp:coreProperties>
</file>