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Nixie One"/>
      <p:regular r:id="rId39"/>
    </p:embeddedFont>
    <p:embeddedFont>
      <p:font typeface="Lato"/>
      <p:regular r:id="rId40"/>
      <p:bold r:id="rId41"/>
      <p:italic r:id="rId42"/>
      <p:boldItalic r:id="rId43"/>
    </p:embeddedFont>
    <p:embeddedFont>
      <p:font typeface="Montserrat"/>
      <p:regular r:id="rId44"/>
      <p:bold r:id="rId45"/>
      <p:italic r:id="rId46"/>
      <p:boldItalic r:id="rId47"/>
    </p:embeddedFont>
    <p:embeddedFont>
      <p:font typeface="Raleway Thin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425D22-B737-4BC1-9037-209218061AA6}">
  <a:tblStyle styleId="{9C425D22-B737-4BC1-9037-209218061A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44" Type="http://schemas.openxmlformats.org/officeDocument/2006/relationships/font" Target="fonts/Montserrat-regular.fntdata"/><Relationship Id="rId43" Type="http://schemas.openxmlformats.org/officeDocument/2006/relationships/font" Target="fonts/Lato-boldItalic.fntdata"/><Relationship Id="rId46" Type="http://schemas.openxmlformats.org/officeDocument/2006/relationships/font" Target="fonts/Montserrat-italic.fntdata"/><Relationship Id="rId45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Thin-regular.fntdata"/><Relationship Id="rId47" Type="http://schemas.openxmlformats.org/officeDocument/2006/relationships/font" Target="fonts/Montserrat-boldItalic.fntdata"/><Relationship Id="rId49" Type="http://schemas.openxmlformats.org/officeDocument/2006/relationships/font" Target="fonts/RalewayThi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Raleway-regular.fntdata"/><Relationship Id="rId34" Type="http://schemas.openxmlformats.org/officeDocument/2006/relationships/slide" Target="slides/slide29.xml"/><Relationship Id="rId37" Type="http://schemas.openxmlformats.org/officeDocument/2006/relationships/font" Target="fonts/Raleway-italic.fntdata"/><Relationship Id="rId36" Type="http://schemas.openxmlformats.org/officeDocument/2006/relationships/font" Target="fonts/Raleway-bold.fntdata"/><Relationship Id="rId39" Type="http://schemas.openxmlformats.org/officeDocument/2006/relationships/font" Target="fonts/NixieOne-regular.fntdata"/><Relationship Id="rId38" Type="http://schemas.openxmlformats.org/officeDocument/2006/relationships/font" Target="fonts/Raleway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Thin-boldItalic.fntdata"/><Relationship Id="rId50" Type="http://schemas.openxmlformats.org/officeDocument/2006/relationships/font" Target="fonts/RalewayThin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6a2936a3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6a2936a3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50b5f1a3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50b5f1a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4fb25ba31_42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4fb25ba31_4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63c2bea4a6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63c2bea4a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0" y="0"/>
            <a:ext cx="9144000" cy="5149500"/>
          </a:xfrm>
          <a:prstGeom prst="rect">
            <a:avLst/>
          </a:prstGeom>
          <a:solidFill>
            <a:srgbClr val="000000">
              <a:alpha val="45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819900" y="2366869"/>
            <a:ext cx="7047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  <a:highlight>
                  <a:schemeClr val="accent1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  <a:highlight>
                  <a:schemeClr val="accent1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  <a:highlight>
                  <a:schemeClr val="accent1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  <a:highlight>
                  <a:schemeClr val="accent1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  <a:highlight>
                  <a:schemeClr val="accent1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  <a:highlight>
                  <a:schemeClr val="accent1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  <a:highlight>
                  <a:schemeClr val="accent1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  <a:highlight>
                  <a:schemeClr val="accent1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  <a:highlight>
                  <a:schemeClr val="accent1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Veil">
  <p:cSld name="BLANK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150" y="0"/>
            <a:ext cx="9144000" cy="5149500"/>
          </a:xfrm>
          <a:prstGeom prst="rect">
            <a:avLst/>
          </a:prstGeom>
          <a:solidFill>
            <a:srgbClr val="000000">
              <a:alpha val="45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Half Veil">
  <p:cSld name="BLANK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>
            <a:off x="4572000" y="0"/>
            <a:ext cx="4572000" cy="5149500"/>
          </a:xfrm>
          <a:prstGeom prst="rect">
            <a:avLst/>
          </a:prstGeom>
          <a:solidFill>
            <a:srgbClr val="000000">
              <a:alpha val="45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50" y="0"/>
            <a:ext cx="9144000" cy="5149500"/>
          </a:xfrm>
          <a:prstGeom prst="rect">
            <a:avLst/>
          </a:prstGeom>
          <a:solidFill>
            <a:srgbClr val="000000">
              <a:alpha val="45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612044"/>
            <a:ext cx="5625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  <a:highlight>
                  <a:schemeClr val="accent1"/>
                </a:highlight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  <a:highlight>
                  <a:schemeClr val="accent1"/>
                </a:highlight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  <a:highlight>
                  <a:schemeClr val="accent1"/>
                </a:highlight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  <a:highlight>
                  <a:schemeClr val="accent1"/>
                </a:highlight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  <a:highlight>
                  <a:schemeClr val="accent1"/>
                </a:highlight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  <a:highlight>
                  <a:schemeClr val="accent1"/>
                </a:highlight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  <a:highlight>
                  <a:schemeClr val="accent1"/>
                </a:highlight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  <a:highlight>
                  <a:schemeClr val="accent1"/>
                </a:highlight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  <a:highlight>
                  <a:schemeClr val="accent1"/>
                </a:highlight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792560"/>
            <a:ext cx="5625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None/>
              <a:defRPr b="1" sz="20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None/>
              <a:defRPr b="1" sz="20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None/>
              <a:defRPr b="1" sz="20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None/>
              <a:defRPr b="1" sz="20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None/>
              <a:defRPr b="1" sz="20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None/>
              <a:defRPr b="1" sz="20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None/>
              <a:defRPr b="1" sz="20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None/>
              <a:defRPr b="1" sz="2000"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None/>
              <a:defRPr b="1" sz="20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50" y="0"/>
            <a:ext cx="9144000" cy="5149500"/>
          </a:xfrm>
          <a:prstGeom prst="rect">
            <a:avLst/>
          </a:prstGeom>
          <a:solidFill>
            <a:srgbClr val="000000">
              <a:alpha val="45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4269375" y="0"/>
            <a:ext cx="605400" cy="189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317000" y="2238000"/>
            <a:ext cx="65100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◎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/>
        </p:nvSpPr>
        <p:spPr>
          <a:xfrm>
            <a:off x="3593400" y="1009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DC143C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DC143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4297650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517328"/>
            <a:ext cx="82296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57200" y="1352550"/>
            <a:ext cx="8229600" cy="3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_AND_BODY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50" y="0"/>
            <a:ext cx="4571700" cy="5149500"/>
          </a:xfrm>
          <a:prstGeom prst="rect">
            <a:avLst/>
          </a:prstGeom>
          <a:solidFill>
            <a:srgbClr val="000000">
              <a:alpha val="45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369075" y="517325"/>
            <a:ext cx="38340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69075" y="1739925"/>
            <a:ext cx="38340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body"/>
          </p:nvPr>
        </p:nvSpPr>
        <p:spPr>
          <a:xfrm>
            <a:off x="457200" y="1352550"/>
            <a:ext cx="3994500" cy="3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4692274" y="1352550"/>
            <a:ext cx="3994500" cy="3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517328"/>
            <a:ext cx="82296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idx="1" type="body"/>
          </p:nvPr>
        </p:nvSpPr>
        <p:spPr>
          <a:xfrm>
            <a:off x="457200" y="1428750"/>
            <a:ext cx="2631900" cy="3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3223964" y="1428750"/>
            <a:ext cx="2631900" cy="3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5990727" y="1428750"/>
            <a:ext cx="2631900" cy="3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517328"/>
            <a:ext cx="82296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150" y="0"/>
            <a:ext cx="9144000" cy="5149500"/>
          </a:xfrm>
          <a:prstGeom prst="rect">
            <a:avLst/>
          </a:prstGeom>
          <a:solidFill>
            <a:srgbClr val="000000">
              <a:alpha val="45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495956"/>
            <a:ext cx="82296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4297650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150" y="0"/>
            <a:ext cx="9144000" cy="5149500"/>
          </a:xfrm>
          <a:prstGeom prst="rect">
            <a:avLst/>
          </a:prstGeom>
          <a:solidFill>
            <a:srgbClr val="000000">
              <a:alpha val="45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457200" y="43301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4297650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ixie One"/>
              <a:buNone/>
              <a:defRPr sz="32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ixie One"/>
              <a:buNone/>
              <a:defRPr sz="32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ixie One"/>
              <a:buNone/>
              <a:defRPr sz="32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ixie One"/>
              <a:buNone/>
              <a:defRPr sz="32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ixie One"/>
              <a:buNone/>
              <a:defRPr sz="32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ixie One"/>
              <a:buNone/>
              <a:defRPr sz="32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ixie One"/>
              <a:buNone/>
              <a:defRPr sz="32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ixie One"/>
              <a:buNone/>
              <a:defRPr sz="32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ixie One"/>
              <a:buNone/>
              <a:defRPr sz="32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82296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leway Thin"/>
              <a:buChar char="◎"/>
              <a:defRPr sz="2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 Thin"/>
              <a:buChar char="○"/>
              <a:defRPr sz="2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 Thin"/>
              <a:buChar char="■"/>
              <a:defRPr sz="2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Thin"/>
              <a:buChar char="●"/>
              <a:defRPr sz="2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Thin"/>
              <a:buChar char="○"/>
              <a:defRPr sz="2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Thin"/>
              <a:buChar char="■"/>
              <a:defRPr sz="2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Thin"/>
              <a:buChar char="●"/>
              <a:defRPr sz="2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Thin"/>
              <a:buChar char="○"/>
              <a:defRPr sz="2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Thin"/>
              <a:buChar char="■"/>
              <a:defRPr sz="2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jp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://thepatternlibrary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nixie-one" TargetMode="External"/><Relationship Id="rId4" Type="http://schemas.openxmlformats.org/officeDocument/2006/relationships/hyperlink" Target="https://www.fontsquirrel.com/fonts/raleway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819900" y="2366869"/>
            <a:ext cx="7047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B0E0E6"/>
                </a:highlight>
              </a:rPr>
              <a:t>This is </a:t>
            </a:r>
            <a:r>
              <a:rPr lang="en">
                <a:solidFill>
                  <a:schemeClr val="accent3"/>
                </a:solidFill>
                <a:highlight>
                  <a:srgbClr val="B0E0E6"/>
                </a:highlight>
              </a:rPr>
              <a:t>your</a:t>
            </a:r>
            <a:r>
              <a:rPr lang="en">
                <a:solidFill>
                  <a:srgbClr val="DC143C"/>
                </a:solidFill>
                <a:highlight>
                  <a:srgbClr val="B0E0E6"/>
                </a:highlight>
              </a:rPr>
              <a:t> </a:t>
            </a:r>
            <a:r>
              <a:rPr lang="en">
                <a:solidFill>
                  <a:srgbClr val="222222"/>
                </a:solidFill>
                <a:highlight>
                  <a:srgbClr val="B0E0E6"/>
                </a:highlight>
              </a:rPr>
              <a:t>presentation title</a:t>
            </a:r>
            <a:endParaRPr>
              <a:solidFill>
                <a:srgbClr val="222222"/>
              </a:solidFill>
              <a:highlight>
                <a:srgbClr val="B0E0E6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69075" y="517325"/>
            <a:ext cx="38340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3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69075" y="1739925"/>
            <a:ext cx="38340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1414800" y="136678"/>
            <a:ext cx="6314400" cy="13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  <a:highlight>
                  <a:schemeClr val="dk1"/>
                </a:highlight>
              </a:rPr>
              <a:t>Want big impact?</a:t>
            </a:r>
            <a:r>
              <a:rPr lang="en">
                <a:solidFill>
                  <a:schemeClr val="accent1"/>
                </a:solidFill>
                <a:highlight>
                  <a:schemeClr val="dk1"/>
                </a:highlight>
              </a:rPr>
              <a:t> </a:t>
            </a:r>
            <a:endParaRPr>
              <a:solidFill>
                <a:schemeClr val="accent1"/>
              </a:solidFill>
              <a:highlight>
                <a:schemeClr val="dk1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USE </a:t>
            </a:r>
            <a:r>
              <a:rPr b="1" lang="en" sz="3600">
                <a:solidFill>
                  <a:schemeClr val="accent3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BIG</a:t>
            </a:r>
            <a:r>
              <a:rPr b="1" lang="en" sz="3600">
                <a:solidFill>
                  <a:srgbClr val="FFFFFF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 IMAGE.</a:t>
            </a:r>
            <a:endParaRPr b="1" sz="3600">
              <a:highlight>
                <a:schemeClr val="dk1"/>
              </a:highlight>
            </a:endParaRPr>
          </a:p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457200" y="495956"/>
            <a:ext cx="82296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3513588" y="1771650"/>
            <a:ext cx="2087400" cy="2043300"/>
          </a:xfrm>
          <a:prstGeom prst="ellipse">
            <a:avLst/>
          </a:prstGeom>
          <a:noFill/>
          <a:ln cap="rnd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Gray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1630450" y="1771650"/>
            <a:ext cx="2087400" cy="2043300"/>
          </a:xfrm>
          <a:prstGeom prst="ellipse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White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5425922" y="1771650"/>
            <a:ext cx="2087400" cy="2043300"/>
          </a:xfrm>
          <a:prstGeom prst="ellipse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Black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4297650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457200" y="495956"/>
            <a:ext cx="82296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9" name="Google Shape;159;p26"/>
          <p:cNvGraphicFramePr/>
          <p:nvPr/>
        </p:nvGraphicFramePr>
        <p:xfrm>
          <a:off x="952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{9C425D22-B737-4BC1-9037-209218061AA6}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5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</a:t>
                      </a:r>
                      <a:endParaRPr sz="1100">
                        <a:solidFill>
                          <a:schemeClr val="accent3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B</a:t>
                      </a:r>
                      <a:endParaRPr sz="1100">
                        <a:solidFill>
                          <a:schemeClr val="accent3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</a:t>
                      </a:r>
                      <a:endParaRPr sz="1100">
                        <a:solidFill>
                          <a:schemeClr val="accent3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Yellow</a:t>
                      </a:r>
                      <a:endParaRPr sz="1100">
                        <a:solidFill>
                          <a:schemeClr val="accen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  <a:endParaRPr sz="14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20</a:t>
                      </a:r>
                      <a:endParaRPr sz="14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</a:t>
                      </a:r>
                      <a:endParaRPr sz="14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Blue</a:t>
                      </a:r>
                      <a:endParaRPr sz="1100">
                        <a:solidFill>
                          <a:schemeClr val="accen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30</a:t>
                      </a:r>
                      <a:endParaRPr sz="14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15</a:t>
                      </a:r>
                      <a:endParaRPr sz="14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  <a:endParaRPr sz="14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Orange</a:t>
                      </a:r>
                      <a:endParaRPr sz="1100">
                        <a:solidFill>
                          <a:schemeClr val="accen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sz="14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24</a:t>
                      </a:r>
                      <a:endParaRPr sz="14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16</a:t>
                      </a:r>
                      <a:endParaRPr sz="14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4297650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>
            <a:off x="796950" y="1077025"/>
            <a:ext cx="7607379" cy="3623988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>
            <p:ph type="title"/>
          </p:nvPr>
        </p:nvSpPr>
        <p:spPr>
          <a:xfrm>
            <a:off x="457200" y="343556"/>
            <a:ext cx="82296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67" name="Google Shape;167;p27"/>
          <p:cNvSpPr/>
          <p:nvPr/>
        </p:nvSpPr>
        <p:spPr>
          <a:xfrm>
            <a:off x="2114200" y="1895019"/>
            <a:ext cx="774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our office</a:t>
            </a:r>
            <a:endParaRPr sz="1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68" name="Google Shape;168;p27"/>
          <p:cNvCxnSpPr/>
          <p:nvPr/>
        </p:nvCxnSpPr>
        <p:spPr>
          <a:xfrm rot="10800000">
            <a:off x="3995800" y="1889919"/>
            <a:ext cx="0" cy="212700"/>
          </a:xfrm>
          <a:prstGeom prst="straightConnector1">
            <a:avLst/>
          </a:prstGeom>
          <a:noFill/>
          <a:ln cap="rnd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9" name="Google Shape;169;p27"/>
          <p:cNvCxnSpPr/>
          <p:nvPr/>
        </p:nvCxnSpPr>
        <p:spPr>
          <a:xfrm rot="10800000">
            <a:off x="4685000" y="3879975"/>
            <a:ext cx="0" cy="212700"/>
          </a:xfrm>
          <a:prstGeom prst="straightConnector1">
            <a:avLst/>
          </a:prstGeom>
          <a:noFill/>
          <a:ln cap="rnd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0" name="Google Shape;170;p27"/>
          <p:cNvCxnSpPr/>
          <p:nvPr/>
        </p:nvCxnSpPr>
        <p:spPr>
          <a:xfrm rot="10800000">
            <a:off x="6661100" y="2371056"/>
            <a:ext cx="0" cy="212700"/>
          </a:xfrm>
          <a:prstGeom prst="straightConnector1">
            <a:avLst/>
          </a:prstGeom>
          <a:noFill/>
          <a:ln cap="rnd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1" name="Google Shape;171;p27"/>
          <p:cNvCxnSpPr/>
          <p:nvPr/>
        </p:nvCxnSpPr>
        <p:spPr>
          <a:xfrm rot="10800000">
            <a:off x="7315075" y="3975944"/>
            <a:ext cx="0" cy="212700"/>
          </a:xfrm>
          <a:prstGeom prst="straightConnector1">
            <a:avLst/>
          </a:prstGeom>
          <a:noFill/>
          <a:ln cap="rnd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2" name="Google Shape;172;p27"/>
          <p:cNvCxnSpPr/>
          <p:nvPr/>
        </p:nvCxnSpPr>
        <p:spPr>
          <a:xfrm rot="10800000">
            <a:off x="1469525" y="2127019"/>
            <a:ext cx="0" cy="212700"/>
          </a:xfrm>
          <a:prstGeom prst="straightConnector1">
            <a:avLst/>
          </a:prstGeom>
          <a:noFill/>
          <a:ln cap="rnd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3" name="Google Shape;173;p27"/>
          <p:cNvCxnSpPr/>
          <p:nvPr/>
        </p:nvCxnSpPr>
        <p:spPr>
          <a:xfrm rot="10800000">
            <a:off x="3042625" y="3636444"/>
            <a:ext cx="0" cy="212700"/>
          </a:xfrm>
          <a:prstGeom prst="straightConnector1">
            <a:avLst/>
          </a:prstGeom>
          <a:noFill/>
          <a:ln cap="rnd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4297650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idx="4294967295" type="ctrTitle"/>
          </p:nvPr>
        </p:nvSpPr>
        <p:spPr>
          <a:xfrm>
            <a:off x="1226550" y="2421544"/>
            <a:ext cx="6690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180" name="Google Shape;180;p28"/>
          <p:cNvSpPr txBox="1"/>
          <p:nvPr>
            <p:ph idx="4294967295" type="subTitle"/>
          </p:nvPr>
        </p:nvSpPr>
        <p:spPr>
          <a:xfrm>
            <a:off x="1226550" y="3506811"/>
            <a:ext cx="6690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 That’s a big number,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aren’t you proud?</a:t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4297650" y="0"/>
            <a:ext cx="548700" cy="189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/>
          <p:nvPr/>
        </p:nvSpPr>
        <p:spPr>
          <a:xfrm>
            <a:off x="4442250" y="1544269"/>
            <a:ext cx="259500" cy="23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idx="4294967295" type="ctrTitle"/>
          </p:nvPr>
        </p:nvSpPr>
        <p:spPr>
          <a:xfrm>
            <a:off x="1287300" y="762300"/>
            <a:ext cx="6569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  <a:highlight>
                  <a:schemeClr val="dk1"/>
                </a:highlight>
              </a:rPr>
              <a:t>89,526,124$</a:t>
            </a:r>
            <a:endParaRPr sz="4800">
              <a:solidFill>
                <a:schemeClr val="accent1"/>
              </a:solidFill>
              <a:highlight>
                <a:schemeClr val="dk1"/>
              </a:highlight>
            </a:endParaRPr>
          </a:p>
        </p:txBody>
      </p:sp>
      <p:sp>
        <p:nvSpPr>
          <p:cNvPr id="189" name="Google Shape;189;p29"/>
          <p:cNvSpPr txBox="1"/>
          <p:nvPr>
            <p:ph idx="4294967295" type="subTitle"/>
          </p:nvPr>
        </p:nvSpPr>
        <p:spPr>
          <a:xfrm>
            <a:off x="1287300" y="1419011"/>
            <a:ext cx="6569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190" name="Google Shape;190;p29"/>
          <p:cNvSpPr txBox="1"/>
          <p:nvPr>
            <p:ph idx="4294967295" type="ctrTitle"/>
          </p:nvPr>
        </p:nvSpPr>
        <p:spPr>
          <a:xfrm>
            <a:off x="1287300" y="3391202"/>
            <a:ext cx="6569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  <a:highlight>
                  <a:schemeClr val="dk1"/>
                </a:highlight>
              </a:rPr>
              <a:t>100%</a:t>
            </a:r>
            <a:endParaRPr sz="4800">
              <a:solidFill>
                <a:schemeClr val="accent1"/>
              </a:solidFill>
              <a:highlight>
                <a:schemeClr val="dk1"/>
              </a:highlight>
            </a:endParaRPr>
          </a:p>
        </p:txBody>
      </p:sp>
      <p:sp>
        <p:nvSpPr>
          <p:cNvPr id="191" name="Google Shape;191;p29"/>
          <p:cNvSpPr txBox="1"/>
          <p:nvPr>
            <p:ph idx="4294967295" type="subTitle"/>
          </p:nvPr>
        </p:nvSpPr>
        <p:spPr>
          <a:xfrm>
            <a:off x="1287300" y="4047913"/>
            <a:ext cx="6569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192" name="Google Shape;192;p29"/>
          <p:cNvSpPr txBox="1"/>
          <p:nvPr>
            <p:ph idx="4294967295" type="ctrTitle"/>
          </p:nvPr>
        </p:nvSpPr>
        <p:spPr>
          <a:xfrm>
            <a:off x="1287300" y="2076751"/>
            <a:ext cx="6569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  <a:highlight>
                  <a:schemeClr val="dk1"/>
                </a:highlight>
              </a:rPr>
              <a:t>185,244 users</a:t>
            </a:r>
            <a:endParaRPr sz="4800">
              <a:solidFill>
                <a:schemeClr val="accent1"/>
              </a:solidFill>
              <a:highlight>
                <a:schemeClr val="dk1"/>
              </a:highlight>
            </a:endParaRPr>
          </a:p>
        </p:txBody>
      </p:sp>
      <p:sp>
        <p:nvSpPr>
          <p:cNvPr id="193" name="Google Shape;193;p29"/>
          <p:cNvSpPr txBox="1"/>
          <p:nvPr>
            <p:ph idx="4294967295" type="subTitle"/>
          </p:nvPr>
        </p:nvSpPr>
        <p:spPr>
          <a:xfrm>
            <a:off x="1287300" y="2733462"/>
            <a:ext cx="6569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457200" y="495956"/>
            <a:ext cx="82296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00" name="Google Shape;200;p30"/>
          <p:cNvSpPr txBox="1"/>
          <p:nvPr/>
        </p:nvSpPr>
        <p:spPr>
          <a:xfrm>
            <a:off x="2699550" y="1106513"/>
            <a:ext cx="3744900" cy="583800"/>
          </a:xfrm>
          <a:prstGeom prst="rect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first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2699550" y="2506688"/>
            <a:ext cx="3744900" cy="583800"/>
          </a:xfrm>
          <a:prstGeom prst="rect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second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2699550" y="3906863"/>
            <a:ext cx="3744900" cy="583800"/>
          </a:xfrm>
          <a:prstGeom prst="rect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last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03" name="Google Shape;203;p30"/>
          <p:cNvCxnSpPr>
            <a:stCxn id="200" idx="2"/>
            <a:endCxn id="201" idx="0"/>
          </p:cNvCxnSpPr>
          <p:nvPr/>
        </p:nvCxnSpPr>
        <p:spPr>
          <a:xfrm>
            <a:off x="4572000" y="1690313"/>
            <a:ext cx="0" cy="8163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204" name="Google Shape;204;p30"/>
          <p:cNvCxnSpPr>
            <a:stCxn id="201" idx="2"/>
            <a:endCxn id="202" idx="0"/>
          </p:cNvCxnSpPr>
          <p:nvPr/>
        </p:nvCxnSpPr>
        <p:spPr>
          <a:xfrm>
            <a:off x="4572000" y="3090488"/>
            <a:ext cx="0" cy="8163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4297650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457200" y="517328"/>
            <a:ext cx="82296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chemeClr val="accent3"/>
                </a:solidFill>
              </a:rPr>
              <a:t>review</a:t>
            </a:r>
            <a:r>
              <a:rPr lang="en"/>
              <a:t> some concepts</a:t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498523" y="1543050"/>
            <a:ext cx="2478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Nixie One"/>
                <a:ea typeface="Nixie One"/>
                <a:cs typeface="Nixie One"/>
                <a:sym typeface="Nixie One"/>
              </a:rPr>
              <a:t>Yellow</a:t>
            </a:r>
            <a:endParaRPr>
              <a:solidFill>
                <a:schemeClr val="accent3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12" name="Google Shape;212;p31"/>
          <p:cNvSpPr txBox="1"/>
          <p:nvPr>
            <p:ph idx="2" type="body"/>
          </p:nvPr>
        </p:nvSpPr>
        <p:spPr>
          <a:xfrm>
            <a:off x="3332700" y="1543050"/>
            <a:ext cx="2478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Nixie One"/>
                <a:ea typeface="Nixie One"/>
                <a:cs typeface="Nixie One"/>
                <a:sym typeface="Nixie One"/>
              </a:rPr>
              <a:t>Blue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13" name="Google Shape;213;p31"/>
          <p:cNvSpPr txBox="1"/>
          <p:nvPr>
            <p:ph idx="3" type="body"/>
          </p:nvPr>
        </p:nvSpPr>
        <p:spPr>
          <a:xfrm>
            <a:off x="6166877" y="1543050"/>
            <a:ext cx="2478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Nixie One"/>
                <a:ea typeface="Nixie One"/>
                <a:cs typeface="Nixie One"/>
                <a:sym typeface="Nixie One"/>
              </a:rPr>
              <a:t>Red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498523" y="3086100"/>
            <a:ext cx="2478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Nixie One"/>
                <a:ea typeface="Nixie One"/>
                <a:cs typeface="Nixie One"/>
                <a:sym typeface="Nixie One"/>
              </a:rPr>
              <a:t>Yellow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15" name="Google Shape;215;p31"/>
          <p:cNvSpPr txBox="1"/>
          <p:nvPr>
            <p:ph idx="2" type="body"/>
          </p:nvPr>
        </p:nvSpPr>
        <p:spPr>
          <a:xfrm>
            <a:off x="3332700" y="3086100"/>
            <a:ext cx="2478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Nixie One"/>
                <a:ea typeface="Nixie One"/>
                <a:cs typeface="Nixie One"/>
                <a:sym typeface="Nixie One"/>
              </a:rPr>
              <a:t>Blue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16" name="Google Shape;216;p31"/>
          <p:cNvSpPr txBox="1"/>
          <p:nvPr>
            <p:ph idx="3" type="body"/>
          </p:nvPr>
        </p:nvSpPr>
        <p:spPr>
          <a:xfrm>
            <a:off x="6166877" y="3086100"/>
            <a:ext cx="2478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Nixie One"/>
                <a:ea typeface="Nixie One"/>
                <a:cs typeface="Nixie One"/>
                <a:sym typeface="Nixie One"/>
              </a:rPr>
              <a:t>Red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17" name="Google Shape;217;p31"/>
          <p:cNvGrpSpPr/>
          <p:nvPr/>
        </p:nvGrpSpPr>
        <p:grpSpPr>
          <a:xfrm>
            <a:off x="2374271" y="3225668"/>
            <a:ext cx="278896" cy="235313"/>
            <a:chOff x="5292575" y="3681900"/>
            <a:chExt cx="420150" cy="373275"/>
          </a:xfrm>
        </p:grpSpPr>
        <p:sp>
          <p:nvSpPr>
            <p:cNvPr id="218" name="Google Shape;218;p31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31"/>
          <p:cNvGrpSpPr/>
          <p:nvPr/>
        </p:nvGrpSpPr>
        <p:grpSpPr>
          <a:xfrm>
            <a:off x="8182899" y="3195911"/>
            <a:ext cx="310426" cy="294807"/>
            <a:chOff x="5941025" y="3634400"/>
            <a:chExt cx="467650" cy="467650"/>
          </a:xfrm>
        </p:grpSpPr>
        <p:sp>
          <p:nvSpPr>
            <p:cNvPr id="226" name="Google Shape;226;p31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31"/>
          <p:cNvGrpSpPr/>
          <p:nvPr/>
        </p:nvGrpSpPr>
        <p:grpSpPr>
          <a:xfrm>
            <a:off x="8215093" y="1690489"/>
            <a:ext cx="270797" cy="257187"/>
            <a:chOff x="6643075" y="3664250"/>
            <a:chExt cx="407950" cy="407975"/>
          </a:xfrm>
        </p:grpSpPr>
        <p:sp>
          <p:nvSpPr>
            <p:cNvPr id="233" name="Google Shape;233;p31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31"/>
          <p:cNvGrpSpPr/>
          <p:nvPr/>
        </p:nvGrpSpPr>
        <p:grpSpPr>
          <a:xfrm>
            <a:off x="2440583" y="1633081"/>
            <a:ext cx="202509" cy="310913"/>
            <a:chOff x="1988225" y="4286525"/>
            <a:chExt cx="305075" cy="493200"/>
          </a:xfrm>
        </p:grpSpPr>
        <p:sp>
          <p:nvSpPr>
            <p:cNvPr id="236" name="Google Shape;236;p31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31"/>
          <p:cNvGrpSpPr/>
          <p:nvPr/>
        </p:nvGrpSpPr>
        <p:grpSpPr>
          <a:xfrm>
            <a:off x="5372401" y="1641522"/>
            <a:ext cx="244544" cy="294034"/>
            <a:chOff x="2635450" y="4321225"/>
            <a:chExt cx="368400" cy="466425"/>
          </a:xfrm>
        </p:grpSpPr>
        <p:sp>
          <p:nvSpPr>
            <p:cNvPr id="244" name="Google Shape;244;p31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31"/>
          <p:cNvGrpSpPr/>
          <p:nvPr/>
        </p:nvGrpSpPr>
        <p:grpSpPr>
          <a:xfrm>
            <a:off x="5316027" y="3180601"/>
            <a:ext cx="357307" cy="325507"/>
            <a:chOff x="5233525" y="4954450"/>
            <a:chExt cx="538275" cy="516350"/>
          </a:xfrm>
        </p:grpSpPr>
        <p:sp>
          <p:nvSpPr>
            <p:cNvPr id="251" name="Google Shape;251;p31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457200" y="43301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Excel or Google Sheets</a:t>
            </a:r>
            <a:endParaRPr/>
          </a:p>
        </p:txBody>
      </p:sp>
      <p:pic>
        <p:nvPicPr>
          <p:cNvPr id="268" name="Google Shape;26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0713" y="1143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2"/>
          <p:cNvSpPr txBox="1"/>
          <p:nvPr>
            <p:ph idx="12" type="sldNum"/>
          </p:nvPr>
        </p:nvSpPr>
        <p:spPr>
          <a:xfrm>
            <a:off x="4297650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57200" y="517328"/>
            <a:ext cx="82296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457200" y="1305469"/>
            <a:ext cx="3776700" cy="21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aleway Thin"/>
                <a:ea typeface="Raleway Thin"/>
                <a:cs typeface="Raleway Thin"/>
                <a:sym typeface="Raleway Thin"/>
              </a:rPr>
              <a:t>EDIT IN GOOGLE SLIDES</a:t>
            </a:r>
            <a:endParaRPr>
              <a:solidFill>
                <a:schemeClr val="accent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Click on the button under the presentation preview that says "Use as Google Slides Theme".</a:t>
            </a:r>
            <a:endParaRPr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You will get a copy of this document on your Google Drive and will be able to edit, add or delete slides.</a:t>
            </a:r>
            <a:endParaRPr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You have to be signed in to your Google account.</a:t>
            </a:r>
            <a:endParaRPr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744975" y="1305469"/>
            <a:ext cx="3941700" cy="21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aleway Thin"/>
                <a:ea typeface="Raleway Thin"/>
                <a:cs typeface="Raleway Thin"/>
                <a:sym typeface="Raleway Thin"/>
              </a:rPr>
              <a:t>EDIT IN POWERPOINT®</a:t>
            </a:r>
            <a:endParaRPr>
              <a:solidFill>
                <a:schemeClr val="accent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Click on the button under the presentation preview that says "Download as PowerPoint template". You will get a .pptx file that you can edit in PowerPoint.</a:t>
            </a:r>
            <a:endParaRPr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)</a:t>
            </a:r>
            <a:endParaRPr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57200" y="3729544"/>
            <a:ext cx="82296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More info on how to use this template at </a:t>
            </a:r>
            <a:r>
              <a:rPr b="1" lang="en" sz="1000" u="sng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This template is free to use under </a:t>
            </a:r>
            <a:r>
              <a:rPr lang="en" sz="1000" u="sng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lang="en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You can keep the Credits slide or mention SlidesCarnival and other resources used in a slide footer</a:t>
            </a:r>
            <a:r>
              <a:rPr lang="en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3"/>
          <p:cNvPicPr preferRelativeResize="0"/>
          <p:nvPr/>
        </p:nvPicPr>
        <p:blipFill rotWithShape="1">
          <a:blip r:embed="rId4">
            <a:alphaModFix/>
          </a:blip>
          <a:srcRect b="23786" l="0" r="0" t="0"/>
          <a:stretch/>
        </p:blipFill>
        <p:spPr>
          <a:xfrm>
            <a:off x="112317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3"/>
          <p:cNvSpPr txBox="1"/>
          <p:nvPr>
            <p:ph idx="4294967295" type="body"/>
          </p:nvPr>
        </p:nvSpPr>
        <p:spPr>
          <a:xfrm>
            <a:off x="3896225" y="671150"/>
            <a:ext cx="46125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highlight>
                  <a:schemeClr val="accent1"/>
                </a:highlight>
                <a:latin typeface="Nixie One"/>
                <a:ea typeface="Nixie One"/>
                <a:cs typeface="Nixie One"/>
                <a:sym typeface="Nixie One"/>
              </a:rPr>
              <a:t>Mobile</a:t>
            </a:r>
            <a:r>
              <a:rPr lang="en">
                <a:solidFill>
                  <a:schemeClr val="dk1"/>
                </a:solidFill>
                <a:highlight>
                  <a:schemeClr val="accent1"/>
                </a:highlight>
                <a:latin typeface="Nixie One"/>
                <a:ea typeface="Nixie One"/>
                <a:cs typeface="Nixie One"/>
                <a:sym typeface="Nixie One"/>
              </a:rPr>
              <a:t> project</a:t>
            </a:r>
            <a:endParaRPr>
              <a:solidFill>
                <a:schemeClr val="dk1"/>
              </a:solidFill>
              <a:highlight>
                <a:schemeClr val="accent1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76" name="Google Shape;276;p33"/>
          <p:cNvSpPr txBox="1"/>
          <p:nvPr>
            <p:ph idx="12" type="sldNum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7" name="Google Shape;277;p33"/>
          <p:cNvGrpSpPr/>
          <p:nvPr/>
        </p:nvGrpSpPr>
        <p:grpSpPr>
          <a:xfrm>
            <a:off x="1076850" y="373572"/>
            <a:ext cx="2119546" cy="4396359"/>
            <a:chOff x="2547150" y="238125"/>
            <a:chExt cx="2525675" cy="5238750"/>
          </a:xfrm>
        </p:grpSpPr>
        <p:sp>
          <p:nvSpPr>
            <p:cNvPr id="278" name="Google Shape;278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363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4"/>
          <p:cNvSpPr txBox="1"/>
          <p:nvPr>
            <p:ph idx="12" type="sldNum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4"/>
          <p:cNvSpPr txBox="1"/>
          <p:nvPr>
            <p:ph idx="4294967295" type="body"/>
          </p:nvPr>
        </p:nvSpPr>
        <p:spPr>
          <a:xfrm>
            <a:off x="3896225" y="671150"/>
            <a:ext cx="46125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highlight>
                  <a:schemeClr val="accent1"/>
                </a:highlight>
                <a:latin typeface="Nixie One"/>
                <a:ea typeface="Nixie One"/>
                <a:cs typeface="Nixie One"/>
                <a:sym typeface="Nixie One"/>
              </a:rPr>
              <a:t>Tablet</a:t>
            </a:r>
            <a:r>
              <a:rPr lang="en">
                <a:solidFill>
                  <a:schemeClr val="dk1"/>
                </a:solidFill>
                <a:highlight>
                  <a:schemeClr val="accent1"/>
                </a:highlight>
                <a:latin typeface="Nixie One"/>
                <a:ea typeface="Nixie One"/>
                <a:cs typeface="Nixie One"/>
                <a:sym typeface="Nixie One"/>
              </a:rPr>
              <a:t> project</a:t>
            </a:r>
            <a:endParaRPr>
              <a:solidFill>
                <a:schemeClr val="dk1"/>
              </a:solidFill>
              <a:highlight>
                <a:schemeClr val="accent1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grpSp>
        <p:nvGrpSpPr>
          <p:cNvPr id="289" name="Google Shape;289;p34"/>
          <p:cNvGrpSpPr/>
          <p:nvPr/>
        </p:nvGrpSpPr>
        <p:grpSpPr>
          <a:xfrm>
            <a:off x="660777" y="465959"/>
            <a:ext cx="2736410" cy="4222433"/>
            <a:chOff x="2112475" y="238125"/>
            <a:chExt cx="3395050" cy="5238750"/>
          </a:xfrm>
        </p:grpSpPr>
        <p:sp>
          <p:nvSpPr>
            <p:cNvPr id="290" name="Google Shape;290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5"/>
          <p:cNvPicPr preferRelativeResize="0"/>
          <p:nvPr/>
        </p:nvPicPr>
        <p:blipFill rotWithShape="1">
          <a:blip r:embed="rId4">
            <a:alphaModFix/>
          </a:blip>
          <a:srcRect b="6620" l="0" r="0" t="0"/>
          <a:stretch/>
        </p:blipFill>
        <p:spPr>
          <a:xfrm>
            <a:off x="950078" y="1269088"/>
            <a:ext cx="3884714" cy="2467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5"/>
          <p:cNvSpPr txBox="1"/>
          <p:nvPr>
            <p:ph idx="4294967295" type="body"/>
          </p:nvPr>
        </p:nvSpPr>
        <p:spPr>
          <a:xfrm>
            <a:off x="5595425" y="671150"/>
            <a:ext cx="2913300" cy="38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highlight>
                  <a:schemeClr val="accent1"/>
                </a:highlight>
                <a:latin typeface="Nixie One"/>
                <a:ea typeface="Nixie One"/>
                <a:cs typeface="Nixie One"/>
                <a:sym typeface="Nixie One"/>
              </a:rPr>
              <a:t>Desktop</a:t>
            </a:r>
            <a:r>
              <a:rPr lang="en">
                <a:solidFill>
                  <a:schemeClr val="dk1"/>
                </a:solidFill>
                <a:highlight>
                  <a:schemeClr val="accent1"/>
                </a:highlight>
                <a:latin typeface="Nixie One"/>
                <a:ea typeface="Nixie One"/>
                <a:cs typeface="Nixie One"/>
                <a:sym typeface="Nixie One"/>
              </a:rPr>
              <a:t> project</a:t>
            </a:r>
            <a:endParaRPr>
              <a:solidFill>
                <a:schemeClr val="dk1"/>
              </a:solidFill>
              <a:highlight>
                <a:schemeClr val="accent1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00" name="Google Shape;300;p35"/>
          <p:cNvSpPr txBox="1"/>
          <p:nvPr>
            <p:ph idx="12" type="sldNum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1" name="Google Shape;301;p35"/>
          <p:cNvGrpSpPr/>
          <p:nvPr/>
        </p:nvGrpSpPr>
        <p:grpSpPr>
          <a:xfrm>
            <a:off x="392012" y="1107647"/>
            <a:ext cx="4997784" cy="2928142"/>
            <a:chOff x="1177450" y="241631"/>
            <a:chExt cx="6173152" cy="3616776"/>
          </a:xfrm>
        </p:grpSpPr>
        <p:sp>
          <p:nvSpPr>
            <p:cNvPr id="302" name="Google Shape;302;p35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/>
          <p:nvPr>
            <p:ph idx="4294967295" type="ctrTitle"/>
          </p:nvPr>
        </p:nvSpPr>
        <p:spPr>
          <a:xfrm>
            <a:off x="4580100" y="478444"/>
            <a:ext cx="3842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highlight>
                  <a:schemeClr val="accent1"/>
                </a:highlight>
              </a:rPr>
              <a:t>thanks!</a:t>
            </a:r>
            <a:endParaRPr sz="6000">
              <a:solidFill>
                <a:schemeClr val="dk1"/>
              </a:solidFill>
              <a:highlight>
                <a:schemeClr val="accent1"/>
              </a:highlight>
            </a:endParaRPr>
          </a:p>
        </p:txBody>
      </p:sp>
      <p:sp>
        <p:nvSpPr>
          <p:cNvPr id="311" name="Google Shape;311;p36"/>
          <p:cNvSpPr txBox="1"/>
          <p:nvPr>
            <p:ph idx="4294967295" type="subTitle"/>
          </p:nvPr>
        </p:nvSpPr>
        <p:spPr>
          <a:xfrm>
            <a:off x="4580025" y="1678013"/>
            <a:ext cx="3842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ANY</a:t>
            </a:r>
            <a:endParaRPr b="1" sz="4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accent3"/>
                </a:solidFill>
              </a:rPr>
              <a:t>QUESTIONS?</a:t>
            </a:r>
            <a:endParaRPr b="1" sz="4400">
              <a:solidFill>
                <a:schemeClr val="accent3"/>
              </a:solidFill>
            </a:endParaRPr>
          </a:p>
        </p:txBody>
      </p:sp>
      <p:sp>
        <p:nvSpPr>
          <p:cNvPr id="312" name="Google Shape;312;p36"/>
          <p:cNvSpPr txBox="1"/>
          <p:nvPr>
            <p:ph idx="4294967295" type="body"/>
          </p:nvPr>
        </p:nvSpPr>
        <p:spPr>
          <a:xfrm>
            <a:off x="4580100" y="3206888"/>
            <a:ext cx="3842700" cy="15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sp>
        <p:nvSpPr>
          <p:cNvPr id="313" name="Google Shape;313;p36"/>
          <p:cNvSpPr txBox="1"/>
          <p:nvPr>
            <p:ph idx="12" type="sldNum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/>
          <p:nvPr>
            <p:ph type="title"/>
          </p:nvPr>
        </p:nvSpPr>
        <p:spPr>
          <a:xfrm>
            <a:off x="457200" y="517328"/>
            <a:ext cx="82296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9" name="Google Shape;319;p37"/>
          <p:cNvSpPr txBox="1"/>
          <p:nvPr>
            <p:ph idx="1" type="body"/>
          </p:nvPr>
        </p:nvSpPr>
        <p:spPr>
          <a:xfrm>
            <a:off x="457200" y="1352550"/>
            <a:ext cx="8229600" cy="3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Dark wood background by </a:t>
            </a:r>
            <a:r>
              <a:rPr lang="en" sz="2400" u="sng">
                <a:hlinkClick r:id="rId5"/>
              </a:rPr>
              <a:t>The pattern library</a:t>
            </a:r>
            <a:endParaRPr sz="2400"/>
          </a:p>
        </p:txBody>
      </p:sp>
      <p:sp>
        <p:nvSpPr>
          <p:cNvPr id="320" name="Google Shape;320;p37"/>
          <p:cNvSpPr txBox="1"/>
          <p:nvPr>
            <p:ph idx="12" type="sldNum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>
            <p:ph type="title"/>
          </p:nvPr>
        </p:nvSpPr>
        <p:spPr>
          <a:xfrm>
            <a:off x="457200" y="517328"/>
            <a:ext cx="82296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26" name="Google Shape;326;p38"/>
          <p:cNvSpPr txBox="1"/>
          <p:nvPr>
            <p:ph idx="1" type="body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Titles: Nixie one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Body copy: Raleway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Download foor free at: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https://www.fontsquirrel.com/fonts/nixie-one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https://www.fontsquirrel.com/fonts/raleway</a:t>
            </a:r>
            <a:endParaRPr b="1" sz="1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327" name="Google Shape;327;p38"/>
          <p:cNvSpPr txBox="1"/>
          <p:nvPr/>
        </p:nvSpPr>
        <p:spPr>
          <a:xfrm>
            <a:off x="316275" y="37906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8" name="Google Shape;328;p38"/>
          <p:cNvSpPr txBox="1"/>
          <p:nvPr>
            <p:ph idx="12" type="sldNum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/>
          <p:nvPr>
            <p:ph idx="12" type="sldNum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34" name="Google Shape;334;p39"/>
          <p:cNvSpPr txBox="1"/>
          <p:nvPr/>
        </p:nvSpPr>
        <p:spPr>
          <a:xfrm>
            <a:off x="62485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D1D1B"/>
                </a:solidFill>
                <a:latin typeface="Raleway"/>
                <a:ea typeface="Raleway"/>
                <a:cs typeface="Raleway"/>
                <a:sym typeface="Raleway"/>
              </a:rPr>
              <a:t>SlidesCarnival icons are editable shapes</a:t>
            </a:r>
            <a:r>
              <a:rPr lang="en" sz="900">
                <a:solidFill>
                  <a:srgbClr val="1D1D1B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sz="900">
              <a:solidFill>
                <a:srgbClr val="1D1D1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1D1D1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D1B"/>
                </a:solidFill>
                <a:latin typeface="Raleway"/>
                <a:ea typeface="Raleway"/>
                <a:cs typeface="Raleway"/>
                <a:sym typeface="Raleway"/>
              </a:rPr>
              <a:t>This means that you can:</a:t>
            </a:r>
            <a:endParaRPr sz="900">
              <a:solidFill>
                <a:srgbClr val="1D1D1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rgbClr val="1D1D1B"/>
                </a:solidFill>
                <a:latin typeface="Raleway"/>
                <a:ea typeface="Raleway"/>
                <a:cs typeface="Raleway"/>
                <a:sym typeface="Raleway"/>
              </a:rPr>
              <a:t>Resize them without losing quality.</a:t>
            </a:r>
            <a:endParaRPr sz="900">
              <a:solidFill>
                <a:srgbClr val="1D1D1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rgbClr val="1D1D1B"/>
                </a:solidFill>
                <a:latin typeface="Raleway"/>
                <a:ea typeface="Raleway"/>
                <a:cs typeface="Raleway"/>
                <a:sym typeface="Raleway"/>
              </a:rPr>
              <a:t>Change line color, width and style.</a:t>
            </a:r>
            <a:endParaRPr sz="900">
              <a:solidFill>
                <a:srgbClr val="1D1D1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D1D1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D1B"/>
                </a:solidFill>
                <a:latin typeface="Raleway"/>
                <a:ea typeface="Raleway"/>
                <a:cs typeface="Raleway"/>
                <a:sym typeface="Raleway"/>
              </a:rPr>
              <a:t>Isn’t that nice? :)</a:t>
            </a:r>
            <a:endParaRPr sz="900">
              <a:solidFill>
                <a:srgbClr val="1D1D1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D1D1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D1B"/>
                </a:solidFill>
                <a:latin typeface="Raleway"/>
                <a:ea typeface="Raleway"/>
                <a:cs typeface="Raleway"/>
                <a:sym typeface="Raleway"/>
              </a:rPr>
              <a:t>Examples:</a:t>
            </a:r>
            <a:endParaRPr sz="900">
              <a:solidFill>
                <a:srgbClr val="1D1D1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1D1D1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D1D1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335" name="Google Shape;335;p39"/>
          <p:cNvGrpSpPr/>
          <p:nvPr/>
        </p:nvGrpSpPr>
        <p:grpSpPr>
          <a:xfrm>
            <a:off x="348747" y="404794"/>
            <a:ext cx="342903" cy="447293"/>
            <a:chOff x="590250" y="244200"/>
            <a:chExt cx="407975" cy="532175"/>
          </a:xfrm>
        </p:grpSpPr>
        <p:sp>
          <p:nvSpPr>
            <p:cNvPr id="336" name="Google Shape;336;p3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39"/>
          <p:cNvGrpSpPr/>
          <p:nvPr/>
        </p:nvGrpSpPr>
        <p:grpSpPr>
          <a:xfrm>
            <a:off x="901439" y="470816"/>
            <a:ext cx="372594" cy="310144"/>
            <a:chOff x="1247825" y="322750"/>
            <a:chExt cx="443300" cy="369000"/>
          </a:xfrm>
        </p:grpSpPr>
        <p:sp>
          <p:nvSpPr>
            <p:cNvPr id="351" name="Google Shape;351;p39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39"/>
          <p:cNvGrpSpPr/>
          <p:nvPr/>
        </p:nvGrpSpPr>
        <p:grpSpPr>
          <a:xfrm>
            <a:off x="1474618" y="469282"/>
            <a:ext cx="356204" cy="313212"/>
            <a:chOff x="1929775" y="320925"/>
            <a:chExt cx="423800" cy="372650"/>
          </a:xfrm>
        </p:grpSpPr>
        <p:sp>
          <p:nvSpPr>
            <p:cNvPr id="357" name="Google Shape;357;p39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39"/>
          <p:cNvSpPr/>
          <p:nvPr/>
        </p:nvSpPr>
        <p:spPr>
          <a:xfrm>
            <a:off x="2071920" y="458029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9"/>
          <p:cNvSpPr/>
          <p:nvPr/>
        </p:nvSpPr>
        <p:spPr>
          <a:xfrm>
            <a:off x="2656888" y="459058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p39"/>
          <p:cNvGrpSpPr/>
          <p:nvPr/>
        </p:nvGrpSpPr>
        <p:grpSpPr>
          <a:xfrm>
            <a:off x="3744262" y="433960"/>
            <a:ext cx="336767" cy="383835"/>
            <a:chOff x="4630125" y="278900"/>
            <a:chExt cx="400675" cy="456675"/>
          </a:xfrm>
        </p:grpSpPr>
        <p:sp>
          <p:nvSpPr>
            <p:cNvPr id="365" name="Google Shape;365;p39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39"/>
          <p:cNvSpPr/>
          <p:nvPr/>
        </p:nvSpPr>
        <p:spPr>
          <a:xfrm>
            <a:off x="4284851" y="457525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" name="Google Shape;370;p39"/>
          <p:cNvGrpSpPr/>
          <p:nvPr/>
        </p:nvGrpSpPr>
        <p:grpSpPr>
          <a:xfrm>
            <a:off x="353874" y="980516"/>
            <a:ext cx="342882" cy="418128"/>
            <a:chOff x="596350" y="929175"/>
            <a:chExt cx="407950" cy="497475"/>
          </a:xfrm>
        </p:grpSpPr>
        <p:sp>
          <p:nvSpPr>
            <p:cNvPr id="371" name="Google Shape;371;p3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39"/>
          <p:cNvGrpSpPr/>
          <p:nvPr/>
        </p:nvGrpSpPr>
        <p:grpSpPr>
          <a:xfrm>
            <a:off x="1478190" y="1041431"/>
            <a:ext cx="349060" cy="298882"/>
            <a:chOff x="1934025" y="1001650"/>
            <a:chExt cx="415300" cy="355600"/>
          </a:xfrm>
        </p:grpSpPr>
        <p:sp>
          <p:nvSpPr>
            <p:cNvPr id="379" name="Google Shape;379;p39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39"/>
          <p:cNvSpPr/>
          <p:nvPr/>
        </p:nvSpPr>
        <p:spPr>
          <a:xfrm>
            <a:off x="2042249" y="1016373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9"/>
          <p:cNvSpPr/>
          <p:nvPr/>
        </p:nvSpPr>
        <p:spPr>
          <a:xfrm>
            <a:off x="2607759" y="1033772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9"/>
          <p:cNvSpPr/>
          <p:nvPr/>
        </p:nvSpPr>
        <p:spPr>
          <a:xfrm>
            <a:off x="3177871" y="1036336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9"/>
          <p:cNvSpPr/>
          <p:nvPr/>
        </p:nvSpPr>
        <p:spPr>
          <a:xfrm>
            <a:off x="3754139" y="1039404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39"/>
          <p:cNvGrpSpPr/>
          <p:nvPr/>
        </p:nvGrpSpPr>
        <p:grpSpPr>
          <a:xfrm>
            <a:off x="4302585" y="1018906"/>
            <a:ext cx="350068" cy="350573"/>
            <a:chOff x="5294400" y="974850"/>
            <a:chExt cx="416500" cy="417100"/>
          </a:xfrm>
        </p:grpSpPr>
        <p:sp>
          <p:nvSpPr>
            <p:cNvPr id="388" name="Google Shape;388;p39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39"/>
          <p:cNvGrpSpPr/>
          <p:nvPr/>
        </p:nvGrpSpPr>
        <p:grpSpPr>
          <a:xfrm>
            <a:off x="4825607" y="979507"/>
            <a:ext cx="433992" cy="422729"/>
            <a:chOff x="5916675" y="927975"/>
            <a:chExt cx="516350" cy="502950"/>
          </a:xfrm>
        </p:grpSpPr>
        <p:sp>
          <p:nvSpPr>
            <p:cNvPr id="391" name="Google Shape;391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39"/>
          <p:cNvGrpSpPr/>
          <p:nvPr/>
        </p:nvGrpSpPr>
        <p:grpSpPr>
          <a:xfrm>
            <a:off x="327251" y="1628920"/>
            <a:ext cx="391001" cy="264085"/>
            <a:chOff x="564675" y="1700625"/>
            <a:chExt cx="465200" cy="314200"/>
          </a:xfrm>
        </p:grpSpPr>
        <p:sp>
          <p:nvSpPr>
            <p:cNvPr id="394" name="Google Shape;394;p39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39"/>
          <p:cNvGrpSpPr/>
          <p:nvPr/>
        </p:nvGrpSpPr>
        <p:grpSpPr>
          <a:xfrm>
            <a:off x="892235" y="1564432"/>
            <a:ext cx="391001" cy="382827"/>
            <a:chOff x="1236875" y="1623900"/>
            <a:chExt cx="465200" cy="455475"/>
          </a:xfrm>
        </p:grpSpPr>
        <p:sp>
          <p:nvSpPr>
            <p:cNvPr id="398" name="Google Shape;398;p3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39"/>
          <p:cNvGrpSpPr/>
          <p:nvPr/>
        </p:nvGrpSpPr>
        <p:grpSpPr>
          <a:xfrm>
            <a:off x="1469490" y="1572627"/>
            <a:ext cx="366458" cy="366437"/>
            <a:chOff x="1923675" y="1633650"/>
            <a:chExt cx="436000" cy="435975"/>
          </a:xfrm>
        </p:grpSpPr>
        <p:sp>
          <p:nvSpPr>
            <p:cNvPr id="406" name="Google Shape;406;p3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39"/>
          <p:cNvGrpSpPr/>
          <p:nvPr/>
        </p:nvGrpSpPr>
        <p:grpSpPr>
          <a:xfrm>
            <a:off x="2032941" y="1571093"/>
            <a:ext cx="369505" cy="369505"/>
            <a:chOff x="2594050" y="1631825"/>
            <a:chExt cx="439625" cy="439625"/>
          </a:xfrm>
        </p:grpSpPr>
        <p:sp>
          <p:nvSpPr>
            <p:cNvPr id="413" name="Google Shape;413;p3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39"/>
          <p:cNvSpPr/>
          <p:nvPr/>
        </p:nvSpPr>
        <p:spPr>
          <a:xfrm>
            <a:off x="2614399" y="15875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8" name="Google Shape;418;p39"/>
          <p:cNvGrpSpPr/>
          <p:nvPr/>
        </p:nvGrpSpPr>
        <p:grpSpPr>
          <a:xfrm>
            <a:off x="3197706" y="1543462"/>
            <a:ext cx="299911" cy="424768"/>
            <a:chOff x="3979850" y="1598950"/>
            <a:chExt cx="356825" cy="505375"/>
          </a:xfrm>
        </p:grpSpPr>
        <p:sp>
          <p:nvSpPr>
            <p:cNvPr id="419" name="Google Shape;419;p3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39"/>
          <p:cNvGrpSpPr/>
          <p:nvPr/>
        </p:nvGrpSpPr>
        <p:grpSpPr>
          <a:xfrm>
            <a:off x="3715096" y="1634551"/>
            <a:ext cx="395098" cy="242589"/>
            <a:chOff x="4595425" y="1707325"/>
            <a:chExt cx="470075" cy="288625"/>
          </a:xfrm>
        </p:grpSpPr>
        <p:sp>
          <p:nvSpPr>
            <p:cNvPr id="422" name="Google Shape;422;p3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39"/>
          <p:cNvGrpSpPr/>
          <p:nvPr/>
        </p:nvGrpSpPr>
        <p:grpSpPr>
          <a:xfrm>
            <a:off x="4299013" y="1575191"/>
            <a:ext cx="357234" cy="361310"/>
            <a:chOff x="5290150" y="1636700"/>
            <a:chExt cx="425025" cy="429875"/>
          </a:xfrm>
        </p:grpSpPr>
        <p:sp>
          <p:nvSpPr>
            <p:cNvPr id="428" name="Google Shape;428;p39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39"/>
          <p:cNvGrpSpPr/>
          <p:nvPr/>
        </p:nvGrpSpPr>
        <p:grpSpPr>
          <a:xfrm>
            <a:off x="4862967" y="1564432"/>
            <a:ext cx="359272" cy="376691"/>
            <a:chOff x="5961125" y="1623900"/>
            <a:chExt cx="427450" cy="448175"/>
          </a:xfrm>
        </p:grpSpPr>
        <p:sp>
          <p:nvSpPr>
            <p:cNvPr id="431" name="Google Shape;431;p39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39"/>
          <p:cNvGrpSpPr/>
          <p:nvPr/>
        </p:nvGrpSpPr>
        <p:grpSpPr>
          <a:xfrm>
            <a:off x="5415659" y="1574161"/>
            <a:ext cx="383835" cy="363369"/>
            <a:chOff x="6618700" y="1635475"/>
            <a:chExt cx="456675" cy="432325"/>
          </a:xfrm>
        </p:grpSpPr>
        <p:sp>
          <p:nvSpPr>
            <p:cNvPr id="439" name="Google Shape;439;p39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39"/>
          <p:cNvGrpSpPr/>
          <p:nvPr/>
        </p:nvGrpSpPr>
        <p:grpSpPr>
          <a:xfrm>
            <a:off x="370747" y="2157573"/>
            <a:ext cx="304009" cy="326513"/>
            <a:chOff x="616425" y="2329600"/>
            <a:chExt cx="361700" cy="388475"/>
          </a:xfrm>
        </p:grpSpPr>
        <p:sp>
          <p:nvSpPr>
            <p:cNvPr id="445" name="Google Shape;445;p39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39"/>
          <p:cNvGrpSpPr/>
          <p:nvPr/>
        </p:nvGrpSpPr>
        <p:grpSpPr>
          <a:xfrm>
            <a:off x="927557" y="2160641"/>
            <a:ext cx="320378" cy="320378"/>
            <a:chOff x="1278900" y="2333250"/>
            <a:chExt cx="381175" cy="381175"/>
          </a:xfrm>
        </p:grpSpPr>
        <p:sp>
          <p:nvSpPr>
            <p:cNvPr id="454" name="Google Shape;454;p39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39"/>
          <p:cNvGrpSpPr/>
          <p:nvPr/>
        </p:nvGrpSpPr>
        <p:grpSpPr>
          <a:xfrm>
            <a:off x="1492520" y="2160641"/>
            <a:ext cx="320399" cy="320378"/>
            <a:chOff x="1951075" y="2333250"/>
            <a:chExt cx="381200" cy="381175"/>
          </a:xfrm>
        </p:grpSpPr>
        <p:sp>
          <p:nvSpPr>
            <p:cNvPr id="459" name="Google Shape;459;p39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9"/>
          <p:cNvGrpSpPr/>
          <p:nvPr/>
        </p:nvGrpSpPr>
        <p:grpSpPr>
          <a:xfrm>
            <a:off x="2057504" y="2160641"/>
            <a:ext cx="320378" cy="320378"/>
            <a:chOff x="2623275" y="2333250"/>
            <a:chExt cx="381175" cy="381175"/>
          </a:xfrm>
        </p:grpSpPr>
        <p:sp>
          <p:nvSpPr>
            <p:cNvPr id="464" name="Google Shape;464;p39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39"/>
          <p:cNvGrpSpPr/>
          <p:nvPr/>
        </p:nvGrpSpPr>
        <p:grpSpPr>
          <a:xfrm>
            <a:off x="2697209" y="2105378"/>
            <a:ext cx="170937" cy="426827"/>
            <a:chOff x="3384375" y="2267500"/>
            <a:chExt cx="203375" cy="507825"/>
          </a:xfrm>
        </p:grpSpPr>
        <p:sp>
          <p:nvSpPr>
            <p:cNvPr id="469" name="Google Shape;469;p39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9"/>
          <p:cNvGrpSpPr/>
          <p:nvPr/>
        </p:nvGrpSpPr>
        <p:grpSpPr>
          <a:xfrm>
            <a:off x="3842516" y="2159611"/>
            <a:ext cx="140237" cy="318339"/>
            <a:chOff x="4747025" y="2332025"/>
            <a:chExt cx="166850" cy="378750"/>
          </a:xfrm>
        </p:grpSpPr>
        <p:sp>
          <p:nvSpPr>
            <p:cNvPr id="472" name="Google Shape;472;p39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39"/>
          <p:cNvGrpSpPr/>
          <p:nvPr/>
        </p:nvGrpSpPr>
        <p:grpSpPr>
          <a:xfrm>
            <a:off x="3274990" y="2107416"/>
            <a:ext cx="145343" cy="422729"/>
            <a:chOff x="4071800" y="2269925"/>
            <a:chExt cx="172925" cy="502950"/>
          </a:xfrm>
        </p:grpSpPr>
        <p:sp>
          <p:nvSpPr>
            <p:cNvPr id="475" name="Google Shape;475;p39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39"/>
          <p:cNvSpPr/>
          <p:nvPr/>
        </p:nvSpPr>
        <p:spPr>
          <a:xfrm>
            <a:off x="4317611" y="2152016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39"/>
          <p:cNvGrpSpPr/>
          <p:nvPr/>
        </p:nvGrpSpPr>
        <p:grpSpPr>
          <a:xfrm>
            <a:off x="4872696" y="2158077"/>
            <a:ext cx="345971" cy="325505"/>
            <a:chOff x="5972700" y="2330200"/>
            <a:chExt cx="411625" cy="387275"/>
          </a:xfrm>
        </p:grpSpPr>
        <p:sp>
          <p:nvSpPr>
            <p:cNvPr id="479" name="Google Shape;479;p3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39"/>
          <p:cNvGrpSpPr/>
          <p:nvPr/>
        </p:nvGrpSpPr>
        <p:grpSpPr>
          <a:xfrm>
            <a:off x="467993" y="2686206"/>
            <a:ext cx="109538" cy="399195"/>
            <a:chOff x="732125" y="2958550"/>
            <a:chExt cx="130325" cy="474950"/>
          </a:xfrm>
        </p:grpSpPr>
        <p:sp>
          <p:nvSpPr>
            <p:cNvPr id="482" name="Google Shape;482;p39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Google Shape;490;p39"/>
          <p:cNvSpPr/>
          <p:nvPr/>
        </p:nvSpPr>
        <p:spPr>
          <a:xfrm>
            <a:off x="1484913" y="2670435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9"/>
          <p:cNvSpPr/>
          <p:nvPr/>
        </p:nvSpPr>
        <p:spPr>
          <a:xfrm>
            <a:off x="963405" y="2670435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2" name="Google Shape;492;p39"/>
          <p:cNvGrpSpPr/>
          <p:nvPr/>
        </p:nvGrpSpPr>
        <p:grpSpPr>
          <a:xfrm>
            <a:off x="2023737" y="2699002"/>
            <a:ext cx="387933" cy="367467"/>
            <a:chOff x="2583100" y="2973775"/>
            <a:chExt cx="461550" cy="437200"/>
          </a:xfrm>
        </p:grpSpPr>
        <p:sp>
          <p:nvSpPr>
            <p:cNvPr id="493" name="Google Shape;493;p3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5" name="Google Shape;495;p39"/>
          <p:cNvSpPr/>
          <p:nvPr/>
        </p:nvSpPr>
        <p:spPr>
          <a:xfrm>
            <a:off x="3734681" y="2707797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39"/>
          <p:cNvGrpSpPr/>
          <p:nvPr/>
        </p:nvGrpSpPr>
        <p:grpSpPr>
          <a:xfrm>
            <a:off x="4263186" y="2727159"/>
            <a:ext cx="435022" cy="323445"/>
            <a:chOff x="5247525" y="3007275"/>
            <a:chExt cx="517575" cy="384825"/>
          </a:xfrm>
        </p:grpSpPr>
        <p:sp>
          <p:nvSpPr>
            <p:cNvPr id="497" name="Google Shape;497;p3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39"/>
          <p:cNvGrpSpPr/>
          <p:nvPr/>
        </p:nvGrpSpPr>
        <p:grpSpPr>
          <a:xfrm>
            <a:off x="3174172" y="2708731"/>
            <a:ext cx="342882" cy="350068"/>
            <a:chOff x="3951850" y="2985350"/>
            <a:chExt cx="407950" cy="416500"/>
          </a:xfrm>
        </p:grpSpPr>
        <p:sp>
          <p:nvSpPr>
            <p:cNvPr id="500" name="Google Shape;500;p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39"/>
          <p:cNvGrpSpPr/>
          <p:nvPr/>
        </p:nvGrpSpPr>
        <p:grpSpPr>
          <a:xfrm>
            <a:off x="330844" y="3298279"/>
            <a:ext cx="397136" cy="305017"/>
            <a:chOff x="568950" y="3686775"/>
            <a:chExt cx="472500" cy="362900"/>
          </a:xfrm>
        </p:grpSpPr>
        <p:sp>
          <p:nvSpPr>
            <p:cNvPr id="505" name="Google Shape;505;p39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39"/>
          <p:cNvSpPr/>
          <p:nvPr/>
        </p:nvSpPr>
        <p:spPr>
          <a:xfrm>
            <a:off x="4907686" y="2691427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9" name="Google Shape;509;p39"/>
          <p:cNvGrpSpPr/>
          <p:nvPr/>
        </p:nvGrpSpPr>
        <p:grpSpPr>
          <a:xfrm>
            <a:off x="898896" y="3323872"/>
            <a:ext cx="377700" cy="253852"/>
            <a:chOff x="1244800" y="3717225"/>
            <a:chExt cx="449375" cy="302025"/>
          </a:xfrm>
        </p:grpSpPr>
        <p:sp>
          <p:nvSpPr>
            <p:cNvPr id="510" name="Google Shape;510;p39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39"/>
          <p:cNvGrpSpPr/>
          <p:nvPr/>
        </p:nvGrpSpPr>
        <p:grpSpPr>
          <a:xfrm>
            <a:off x="1468986" y="3304414"/>
            <a:ext cx="367467" cy="287115"/>
            <a:chOff x="1923075" y="3694075"/>
            <a:chExt cx="437200" cy="341600"/>
          </a:xfrm>
        </p:grpSpPr>
        <p:sp>
          <p:nvSpPr>
            <p:cNvPr id="517" name="Google Shape;517;p39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2037542" y="3299813"/>
            <a:ext cx="360301" cy="295814"/>
            <a:chOff x="2599525" y="3688600"/>
            <a:chExt cx="428675" cy="351950"/>
          </a:xfrm>
        </p:grpSpPr>
        <p:sp>
          <p:nvSpPr>
            <p:cNvPr id="527" name="Google Shape;527;p39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39"/>
          <p:cNvGrpSpPr/>
          <p:nvPr/>
        </p:nvGrpSpPr>
        <p:grpSpPr>
          <a:xfrm>
            <a:off x="2619925" y="3279346"/>
            <a:ext cx="333700" cy="329077"/>
            <a:chOff x="3292425" y="3664250"/>
            <a:chExt cx="397025" cy="391525"/>
          </a:xfrm>
        </p:grpSpPr>
        <p:sp>
          <p:nvSpPr>
            <p:cNvPr id="531" name="Google Shape;531;p39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9"/>
          <p:cNvGrpSpPr/>
          <p:nvPr/>
        </p:nvGrpSpPr>
        <p:grpSpPr>
          <a:xfrm>
            <a:off x="3157782" y="3321813"/>
            <a:ext cx="369526" cy="268183"/>
            <a:chOff x="3932350" y="3714775"/>
            <a:chExt cx="439650" cy="319075"/>
          </a:xfrm>
        </p:grpSpPr>
        <p:sp>
          <p:nvSpPr>
            <p:cNvPr id="535" name="Google Shape;535;p3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9"/>
          <p:cNvGrpSpPr/>
          <p:nvPr/>
        </p:nvGrpSpPr>
        <p:grpSpPr>
          <a:xfrm>
            <a:off x="3722766" y="3321813"/>
            <a:ext cx="369505" cy="268183"/>
            <a:chOff x="4604550" y="3714775"/>
            <a:chExt cx="439625" cy="319075"/>
          </a:xfrm>
        </p:grpSpPr>
        <p:sp>
          <p:nvSpPr>
            <p:cNvPr id="541" name="Google Shape;541;p3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39"/>
          <p:cNvGrpSpPr/>
          <p:nvPr/>
        </p:nvGrpSpPr>
        <p:grpSpPr>
          <a:xfrm>
            <a:off x="4301051" y="3294181"/>
            <a:ext cx="353136" cy="313738"/>
            <a:chOff x="5292575" y="3681900"/>
            <a:chExt cx="420150" cy="373275"/>
          </a:xfrm>
        </p:grpSpPr>
        <p:sp>
          <p:nvSpPr>
            <p:cNvPr id="544" name="Google Shape;544;p3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9"/>
          <p:cNvGrpSpPr/>
          <p:nvPr/>
        </p:nvGrpSpPr>
        <p:grpSpPr>
          <a:xfrm>
            <a:off x="4846073" y="3254258"/>
            <a:ext cx="393060" cy="393060"/>
            <a:chOff x="5941025" y="3634400"/>
            <a:chExt cx="467650" cy="467650"/>
          </a:xfrm>
        </p:grpSpPr>
        <p:sp>
          <p:nvSpPr>
            <p:cNvPr id="552" name="Google Shape;552;p39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39"/>
          <p:cNvGrpSpPr/>
          <p:nvPr/>
        </p:nvGrpSpPr>
        <p:grpSpPr>
          <a:xfrm>
            <a:off x="5436146" y="3279346"/>
            <a:ext cx="342882" cy="342903"/>
            <a:chOff x="6643075" y="3664250"/>
            <a:chExt cx="407950" cy="407975"/>
          </a:xfrm>
        </p:grpSpPr>
        <p:sp>
          <p:nvSpPr>
            <p:cNvPr id="559" name="Google Shape;559;p3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39"/>
          <p:cNvGrpSpPr/>
          <p:nvPr/>
        </p:nvGrpSpPr>
        <p:grpSpPr>
          <a:xfrm>
            <a:off x="336980" y="3830000"/>
            <a:ext cx="371564" cy="371543"/>
            <a:chOff x="576250" y="4319400"/>
            <a:chExt cx="442075" cy="442050"/>
          </a:xfrm>
        </p:grpSpPr>
        <p:sp>
          <p:nvSpPr>
            <p:cNvPr id="562" name="Google Shape;562;p3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39"/>
          <p:cNvSpPr/>
          <p:nvPr/>
        </p:nvSpPr>
        <p:spPr>
          <a:xfrm>
            <a:off x="886643" y="390229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9"/>
          <p:cNvSpPr/>
          <p:nvPr/>
        </p:nvSpPr>
        <p:spPr>
          <a:xfrm>
            <a:off x="3177366" y="3845478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9"/>
          <p:cNvSpPr/>
          <p:nvPr/>
        </p:nvSpPr>
        <p:spPr>
          <a:xfrm>
            <a:off x="2612361" y="3866974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9"/>
          <p:cNvSpPr/>
          <p:nvPr/>
        </p:nvSpPr>
        <p:spPr>
          <a:xfrm>
            <a:off x="3740838" y="3843944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0" name="Google Shape;570;p39"/>
          <p:cNvGrpSpPr/>
          <p:nvPr/>
        </p:nvGrpSpPr>
        <p:grpSpPr>
          <a:xfrm>
            <a:off x="4280585" y="3848932"/>
            <a:ext cx="394068" cy="325505"/>
            <a:chOff x="5268225" y="4341925"/>
            <a:chExt cx="468850" cy="387275"/>
          </a:xfrm>
        </p:grpSpPr>
        <p:sp>
          <p:nvSpPr>
            <p:cNvPr id="571" name="Google Shape;571;p39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39"/>
          <p:cNvGrpSpPr/>
          <p:nvPr/>
        </p:nvGrpSpPr>
        <p:grpSpPr>
          <a:xfrm>
            <a:off x="4865531" y="3838699"/>
            <a:ext cx="354145" cy="354145"/>
            <a:chOff x="5964175" y="4329750"/>
            <a:chExt cx="421350" cy="421350"/>
          </a:xfrm>
        </p:grpSpPr>
        <p:sp>
          <p:nvSpPr>
            <p:cNvPr id="580" name="Google Shape;580;p39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39"/>
          <p:cNvGrpSpPr/>
          <p:nvPr/>
        </p:nvGrpSpPr>
        <p:grpSpPr>
          <a:xfrm>
            <a:off x="901439" y="4403683"/>
            <a:ext cx="372594" cy="360301"/>
            <a:chOff x="1247825" y="5001950"/>
            <a:chExt cx="443300" cy="428675"/>
          </a:xfrm>
        </p:grpSpPr>
        <p:sp>
          <p:nvSpPr>
            <p:cNvPr id="583" name="Google Shape;583;p39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39"/>
          <p:cNvGrpSpPr/>
          <p:nvPr/>
        </p:nvGrpSpPr>
        <p:grpSpPr>
          <a:xfrm>
            <a:off x="1499685" y="4385760"/>
            <a:ext cx="306068" cy="389992"/>
            <a:chOff x="1959600" y="4980625"/>
            <a:chExt cx="364150" cy="464000"/>
          </a:xfrm>
        </p:grpSpPr>
        <p:sp>
          <p:nvSpPr>
            <p:cNvPr id="590" name="Google Shape;590;p39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39"/>
          <p:cNvGrpSpPr/>
          <p:nvPr/>
        </p:nvGrpSpPr>
        <p:grpSpPr>
          <a:xfrm>
            <a:off x="2042165" y="4400615"/>
            <a:ext cx="351077" cy="360806"/>
            <a:chOff x="2605025" y="4998300"/>
            <a:chExt cx="417700" cy="429275"/>
          </a:xfrm>
        </p:grpSpPr>
        <p:sp>
          <p:nvSpPr>
            <p:cNvPr id="598" name="Google Shape;598;p39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2572857" y="4403683"/>
            <a:ext cx="419662" cy="349543"/>
            <a:chOff x="3236425" y="5001950"/>
            <a:chExt cx="499300" cy="415875"/>
          </a:xfrm>
        </p:grpSpPr>
        <p:sp>
          <p:nvSpPr>
            <p:cNvPr id="602" name="Google Shape;602;p39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39"/>
          <p:cNvGrpSpPr/>
          <p:nvPr/>
        </p:nvGrpSpPr>
        <p:grpSpPr>
          <a:xfrm>
            <a:off x="3187977" y="4385760"/>
            <a:ext cx="319369" cy="380263"/>
            <a:chOff x="3968275" y="4980625"/>
            <a:chExt cx="379975" cy="452425"/>
          </a:xfrm>
        </p:grpSpPr>
        <p:sp>
          <p:nvSpPr>
            <p:cNvPr id="609" name="Google Shape;609;p39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39"/>
          <p:cNvGrpSpPr/>
          <p:nvPr/>
        </p:nvGrpSpPr>
        <p:grpSpPr>
          <a:xfrm>
            <a:off x="4843510" y="4470713"/>
            <a:ext cx="404323" cy="220085"/>
            <a:chOff x="5937975" y="5081700"/>
            <a:chExt cx="481050" cy="261850"/>
          </a:xfrm>
        </p:grpSpPr>
        <p:sp>
          <p:nvSpPr>
            <p:cNvPr id="613" name="Google Shape;613;p39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39"/>
          <p:cNvGrpSpPr/>
          <p:nvPr/>
        </p:nvGrpSpPr>
        <p:grpSpPr>
          <a:xfrm>
            <a:off x="5461718" y="4428247"/>
            <a:ext cx="290183" cy="333679"/>
            <a:chOff x="6673500" y="5031175"/>
            <a:chExt cx="345250" cy="397000"/>
          </a:xfrm>
        </p:grpSpPr>
        <p:sp>
          <p:nvSpPr>
            <p:cNvPr id="617" name="Google Shape;617;p39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39"/>
          <p:cNvGrpSpPr/>
          <p:nvPr/>
        </p:nvGrpSpPr>
        <p:grpSpPr>
          <a:xfrm>
            <a:off x="3153705" y="452892"/>
            <a:ext cx="387933" cy="345971"/>
            <a:chOff x="3927500" y="301425"/>
            <a:chExt cx="461550" cy="411625"/>
          </a:xfrm>
        </p:grpSpPr>
        <p:sp>
          <p:nvSpPr>
            <p:cNvPr id="623" name="Google Shape;623;p39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5441252" y="459553"/>
            <a:ext cx="332670" cy="332670"/>
            <a:chOff x="6649150" y="309350"/>
            <a:chExt cx="395800" cy="395800"/>
          </a:xfrm>
        </p:grpSpPr>
        <p:sp>
          <p:nvSpPr>
            <p:cNvPr id="651" name="Google Shape;651;p39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39"/>
          <p:cNvGrpSpPr/>
          <p:nvPr/>
        </p:nvGrpSpPr>
        <p:grpSpPr>
          <a:xfrm>
            <a:off x="4873705" y="467223"/>
            <a:ext cx="337797" cy="319873"/>
            <a:chOff x="5973900" y="318475"/>
            <a:chExt cx="401900" cy="380575"/>
          </a:xfrm>
        </p:grpSpPr>
        <p:sp>
          <p:nvSpPr>
            <p:cNvPr id="675" name="Google Shape;675;p39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39"/>
          <p:cNvGrpSpPr/>
          <p:nvPr/>
        </p:nvGrpSpPr>
        <p:grpSpPr>
          <a:xfrm>
            <a:off x="918858" y="980516"/>
            <a:ext cx="342882" cy="418128"/>
            <a:chOff x="1268550" y="929175"/>
            <a:chExt cx="407950" cy="497475"/>
          </a:xfrm>
        </p:grpSpPr>
        <p:sp>
          <p:nvSpPr>
            <p:cNvPr id="690" name="Google Shape;690;p39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39"/>
          <p:cNvGrpSpPr/>
          <p:nvPr/>
        </p:nvGrpSpPr>
        <p:grpSpPr>
          <a:xfrm>
            <a:off x="5404922" y="996380"/>
            <a:ext cx="405331" cy="388962"/>
            <a:chOff x="6605925" y="948050"/>
            <a:chExt cx="482250" cy="462775"/>
          </a:xfrm>
        </p:grpSpPr>
        <p:sp>
          <p:nvSpPr>
            <p:cNvPr id="694" name="Google Shape;694;p39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39"/>
          <p:cNvGrpSpPr/>
          <p:nvPr/>
        </p:nvGrpSpPr>
        <p:grpSpPr>
          <a:xfrm>
            <a:off x="5499604" y="2148349"/>
            <a:ext cx="215966" cy="342399"/>
            <a:chOff x="6718575" y="2318625"/>
            <a:chExt cx="256950" cy="407375"/>
          </a:xfrm>
        </p:grpSpPr>
        <p:sp>
          <p:nvSpPr>
            <p:cNvPr id="701" name="Google Shape;701;p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39"/>
          <p:cNvGrpSpPr/>
          <p:nvPr/>
        </p:nvGrpSpPr>
        <p:grpSpPr>
          <a:xfrm>
            <a:off x="2600993" y="2775257"/>
            <a:ext cx="363369" cy="221115"/>
            <a:chOff x="3269900" y="3064500"/>
            <a:chExt cx="432325" cy="263075"/>
          </a:xfrm>
        </p:grpSpPr>
        <p:sp>
          <p:nvSpPr>
            <p:cNvPr id="710" name="Google Shape;710;p3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39"/>
          <p:cNvGrpSpPr/>
          <p:nvPr/>
        </p:nvGrpSpPr>
        <p:grpSpPr>
          <a:xfrm>
            <a:off x="5475019" y="2707701"/>
            <a:ext cx="265115" cy="372594"/>
            <a:chOff x="6689325" y="2984125"/>
            <a:chExt cx="315425" cy="443300"/>
          </a:xfrm>
        </p:grpSpPr>
        <p:sp>
          <p:nvSpPr>
            <p:cNvPr id="714" name="Google Shape;714;p39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39"/>
          <p:cNvGrpSpPr/>
          <p:nvPr/>
        </p:nvGrpSpPr>
        <p:grpSpPr>
          <a:xfrm>
            <a:off x="1523745" y="3802369"/>
            <a:ext cx="256416" cy="414535"/>
            <a:chOff x="1988225" y="4286525"/>
            <a:chExt cx="305075" cy="493200"/>
          </a:xfrm>
        </p:grpSpPr>
        <p:sp>
          <p:nvSpPr>
            <p:cNvPr id="720" name="Google Shape;720;p39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39"/>
          <p:cNvGrpSpPr/>
          <p:nvPr/>
        </p:nvGrpSpPr>
        <p:grpSpPr>
          <a:xfrm>
            <a:off x="2067737" y="3831534"/>
            <a:ext cx="309640" cy="392030"/>
            <a:chOff x="2635450" y="4321225"/>
            <a:chExt cx="368400" cy="466425"/>
          </a:xfrm>
        </p:grpSpPr>
        <p:sp>
          <p:nvSpPr>
            <p:cNvPr id="728" name="Google Shape;728;p39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39"/>
          <p:cNvGrpSpPr/>
          <p:nvPr/>
        </p:nvGrpSpPr>
        <p:grpSpPr>
          <a:xfrm>
            <a:off x="5436146" y="3821805"/>
            <a:ext cx="342882" cy="383835"/>
            <a:chOff x="6643075" y="4309650"/>
            <a:chExt cx="407950" cy="456675"/>
          </a:xfrm>
        </p:grpSpPr>
        <p:sp>
          <p:nvSpPr>
            <p:cNvPr id="735" name="Google Shape;735;p39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39"/>
          <p:cNvGrpSpPr/>
          <p:nvPr/>
        </p:nvGrpSpPr>
        <p:grpSpPr>
          <a:xfrm>
            <a:off x="4251419" y="4363760"/>
            <a:ext cx="452420" cy="433992"/>
            <a:chOff x="5233525" y="4954450"/>
            <a:chExt cx="538275" cy="516350"/>
          </a:xfrm>
        </p:grpSpPr>
        <p:sp>
          <p:nvSpPr>
            <p:cNvPr id="745" name="Google Shape;745;p39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39"/>
          <p:cNvGrpSpPr/>
          <p:nvPr/>
        </p:nvGrpSpPr>
        <p:grpSpPr>
          <a:xfrm>
            <a:off x="3682338" y="4371429"/>
            <a:ext cx="460615" cy="418653"/>
            <a:chOff x="4556450" y="4963575"/>
            <a:chExt cx="548025" cy="498100"/>
          </a:xfrm>
        </p:grpSpPr>
        <p:sp>
          <p:nvSpPr>
            <p:cNvPr id="757" name="Google Shape;757;p39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39"/>
          <p:cNvGrpSpPr/>
          <p:nvPr/>
        </p:nvGrpSpPr>
        <p:grpSpPr>
          <a:xfrm>
            <a:off x="299620" y="4462014"/>
            <a:ext cx="445255" cy="246182"/>
            <a:chOff x="531800" y="5071350"/>
            <a:chExt cx="529750" cy="292900"/>
          </a:xfrm>
        </p:grpSpPr>
        <p:sp>
          <p:nvSpPr>
            <p:cNvPr id="763" name="Google Shape;763;p39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39"/>
          <p:cNvGrpSpPr/>
          <p:nvPr/>
        </p:nvGrpSpPr>
        <p:grpSpPr>
          <a:xfrm>
            <a:off x="7243894" y="1875175"/>
            <a:ext cx="433992" cy="422729"/>
            <a:chOff x="5916675" y="927975"/>
            <a:chExt cx="516350" cy="502950"/>
          </a:xfrm>
        </p:grpSpPr>
        <p:sp>
          <p:nvSpPr>
            <p:cNvPr id="771" name="Google Shape;771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6359914" y="2581077"/>
            <a:ext cx="1079481" cy="1051467"/>
            <a:chOff x="5916675" y="927975"/>
            <a:chExt cx="516350" cy="502950"/>
          </a:xfrm>
        </p:grpSpPr>
        <p:sp>
          <p:nvSpPr>
            <p:cNvPr id="774" name="Google Shape;774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39"/>
          <p:cNvGrpSpPr/>
          <p:nvPr/>
        </p:nvGrpSpPr>
        <p:grpSpPr>
          <a:xfrm>
            <a:off x="6360057" y="1875175"/>
            <a:ext cx="433992" cy="422729"/>
            <a:chOff x="5916675" y="927975"/>
            <a:chExt cx="516350" cy="502950"/>
          </a:xfrm>
        </p:grpSpPr>
        <p:sp>
          <p:nvSpPr>
            <p:cNvPr id="777" name="Google Shape;777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9" name="Google Shape;779;p39"/>
          <p:cNvSpPr/>
          <p:nvPr/>
        </p:nvSpPr>
        <p:spPr>
          <a:xfrm>
            <a:off x="7436055" y="21115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9"/>
          <p:cNvSpPr/>
          <p:nvPr/>
        </p:nvSpPr>
        <p:spPr>
          <a:xfrm>
            <a:off x="6552218" y="21115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9"/>
          <p:cNvSpPr/>
          <p:nvPr/>
        </p:nvSpPr>
        <p:spPr>
          <a:xfrm>
            <a:off x="6837753" y="316909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787" name="Google Shape;787;p40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3" name="Google Shape;793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794" name="Google Shape;794;p40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799" name="Google Shape;799;p40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03" name="Google Shape;803;p40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09" name="Google Shape;809;p40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13" name="Google Shape;813;p40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7" name="Google Shape;817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18" name="Google Shape;818;p40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3" name="Google Shape;823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24" name="Google Shape;824;p40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0" name="Google Shape;830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31" name="Google Shape;831;p40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34" name="Google Shape;834;p40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838" name="Google Shape;838;p40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4" name="Google Shape;844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845" name="Google Shape;845;p40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0" name="Google Shape;850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851" name="Google Shape;851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855" name="Google Shape;855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856" name="Google Shape;856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66" name="Google Shape;866;p40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873" name="Google Shape;873;p40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7" name="Google Shape;877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878" name="Google Shape;878;p40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3" name="Google Shape;883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884" name="Google Shape;884;p40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0" name="Google Shape;890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891" name="Google Shape;891;p40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5" name="Google Shape;895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896" name="Google Shape;896;p40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0" name="Google Shape;900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01" name="Google Shape;901;p40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6" name="Google Shape;906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07" name="Google Shape;907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17" name="Google Shape;917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18" name="Google Shape;918;p40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1" name="Google Shape;921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22" name="Google Shape;92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32" name="Google Shape;932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33" name="Google Shape;933;p40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7" name="Google Shape;937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938" name="Google Shape;938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8" name="Google Shape;948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949" name="Google Shape;949;p40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6" name="Google Shape;956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957" name="Google Shape;957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1" name="Google Shape;961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962" name="Google Shape;962;p40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6" name="Google Shape;966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967" name="Google Shape;967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2" name="Google Shape;972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973" name="Google Shape;973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9" name="Google Shape;979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980" name="Google Shape;980;p40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984" name="Google Shape;984;p40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9" name="Google Shape;989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990" name="Google Shape;990;p40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6" name="Google Shape;996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997" name="Google Shape;997;p40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01" name="Google Shape;1001;p40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5" name="Google Shape;1005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06" name="Google Shape;1006;p40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2" name="Google Shape;1012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13" name="Google Shape;1013;p40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21" name="Google Shape;1021;p40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26" name="Google Shape;1026;p40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30" name="Google Shape;1030;p40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3" name="Google Shape;1033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34" name="Google Shape;1034;p40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8" name="Google Shape;1038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039" name="Google Shape;1039;p40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044" name="Google Shape;1044;p40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050" name="Google Shape;1050;p40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057" name="Google Shape;1057;p40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4" name="Google Shape;1064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065" name="Google Shape;1065;p40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7" name="Google Shape;1077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078" name="Google Shape;1078;p40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2" name="Google Shape;1082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083" name="Google Shape;1083;p40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6" name="Google Shape;1086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087" name="Google Shape;1087;p40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094" name="Google Shape;1094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03" name="Google Shape;1103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5" name="Google Shape;1115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16" name="Google Shape;1116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29" name="Google Shape;1129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142" name="Google Shape;1142;p40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8" name="Google Shape;1148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149" name="Google Shape;1149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165" name="Google Shape;1165;p40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9" name="Google Shape;1169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170" name="Google Shape;1170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171" name="Google Shape;1171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4" name="Google Shape;1174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175" name="Google Shape;1175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8" name="Google Shape;1178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179" name="Google Shape;1179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2" name="Google Shape;1182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183" name="Google Shape;1183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6" name="Google Shape;1186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187" name="Google Shape;1187;p40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196" name="Google Shape;1196;p40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0" name="Google Shape;1220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21" name="Google Shape;1221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22" name="Google Shape;1222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4" name="Google Shape;1224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25" name="Google Shape;1225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7" name="Google Shape;1227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28" name="Google Shape;1228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30" name="Google Shape;1230;p40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231" name="Google Shape;1231;p40"/>
          <p:cNvSpPr txBox="1"/>
          <p:nvPr>
            <p:ph idx="12" type="sldNum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41"/>
          <p:cNvSpPr txBox="1"/>
          <p:nvPr/>
        </p:nvSpPr>
        <p:spPr>
          <a:xfrm>
            <a:off x="1036700" y="634325"/>
            <a:ext cx="68283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1D1D1B"/>
                </a:solidFill>
                <a:latin typeface="Raleway"/>
                <a:ea typeface="Raleway"/>
                <a:cs typeface="Raleway"/>
                <a:sym typeface="Raleway"/>
              </a:rPr>
              <a:t>Now you can use any emoji as an icon!</a:t>
            </a:r>
            <a:endParaRPr>
              <a:solidFill>
                <a:srgbClr val="1D1D1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1D1D1B"/>
                </a:solidFill>
                <a:latin typeface="Raleway"/>
                <a:ea typeface="Raleway"/>
                <a:cs typeface="Raleway"/>
                <a:sym typeface="Raleway"/>
              </a:rPr>
              <a:t>And of course it resizes without losing quality and you can change the color.</a:t>
            </a:r>
            <a:endParaRPr>
              <a:solidFill>
                <a:srgbClr val="1D1D1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1D1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D1B"/>
                </a:solidFill>
                <a:latin typeface="Raleway"/>
                <a:ea typeface="Raleway"/>
                <a:cs typeface="Raleway"/>
                <a:sym typeface="Raleway"/>
              </a:rPr>
              <a:t>How? Follow Google instructions </a:t>
            </a:r>
            <a:r>
              <a:rPr lang="en" u="sng">
                <a:solidFill>
                  <a:srgbClr val="1D1D1B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1D1D1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1D1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1D1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D1D1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1D1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7" name="Google Shape;1237;p41"/>
          <p:cNvSpPr txBox="1"/>
          <p:nvPr/>
        </p:nvSpPr>
        <p:spPr>
          <a:xfrm>
            <a:off x="1036700" y="229503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accen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 and many more...</a:t>
            </a:r>
            <a:endParaRPr sz="2400">
              <a:solidFill>
                <a:schemeClr val="accent1"/>
              </a:solidFill>
              <a:highlight>
                <a:schemeClr val="dk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8" name="Google Shape;1238;p41"/>
          <p:cNvSpPr txBox="1"/>
          <p:nvPr>
            <p:ph idx="12" type="sldNum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45" name="Google Shape;1245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246" name="Google Shape;1246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247" name="Google Shape;1247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48" name="Google Shape;1248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49" name="Google Shape;1249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250" name="Google Shape;1250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51" name="Google Shape;1251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52" name="Google Shape;1252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253" name="Google Shape;1253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54" name="Google Shape;1254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55" name="Google Shape;1255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256" name="Google Shape;1256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57" name="Google Shape;1257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685800" y="2612044"/>
            <a:ext cx="5625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1. </a:t>
            </a:r>
            <a:r>
              <a:rPr lang="en"/>
              <a:t>Transition headline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685800" y="3792560"/>
            <a:ext cx="5625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4294967295" type="ctrTitle"/>
          </p:nvPr>
        </p:nvSpPr>
        <p:spPr>
          <a:xfrm>
            <a:off x="4580100" y="326044"/>
            <a:ext cx="3842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highlight>
                  <a:srgbClr val="B0E0E6"/>
                </a:highlight>
              </a:rPr>
              <a:t>hello!</a:t>
            </a:r>
            <a:endParaRPr sz="6000">
              <a:solidFill>
                <a:schemeClr val="dk1"/>
              </a:solidFill>
              <a:highlight>
                <a:srgbClr val="B0E0E6"/>
              </a:highlight>
            </a:endParaRPr>
          </a:p>
        </p:txBody>
      </p:sp>
      <p:sp>
        <p:nvSpPr>
          <p:cNvPr id="85" name="Google Shape;85;p17"/>
          <p:cNvSpPr txBox="1"/>
          <p:nvPr>
            <p:ph idx="4294967295" type="subTitle"/>
          </p:nvPr>
        </p:nvSpPr>
        <p:spPr>
          <a:xfrm>
            <a:off x="4580025" y="1525613"/>
            <a:ext cx="3842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I AM</a:t>
            </a:r>
            <a:endParaRPr b="1" sz="4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3"/>
                </a:solidFill>
              </a:rPr>
              <a:t>JAYDEN</a:t>
            </a:r>
            <a:endParaRPr b="1" sz="4000">
              <a:solidFill>
                <a:schemeClr val="accent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3"/>
                </a:solidFill>
              </a:rPr>
              <a:t>SMITH</a:t>
            </a:r>
            <a:endParaRPr b="1" sz="4000">
              <a:solidFill>
                <a:schemeClr val="accent3"/>
              </a:solidFill>
            </a:endParaRPr>
          </a:p>
        </p:txBody>
      </p:sp>
      <p:sp>
        <p:nvSpPr>
          <p:cNvPr id="86" name="Google Shape;86;p17"/>
          <p:cNvSpPr txBox="1"/>
          <p:nvPr>
            <p:ph idx="4294967295" type="body"/>
          </p:nvPr>
        </p:nvSpPr>
        <p:spPr>
          <a:xfrm>
            <a:off x="5689925" y="3283100"/>
            <a:ext cx="2733000" cy="15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317000" y="2238000"/>
            <a:ext cx="65100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4297650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57200" y="517328"/>
            <a:ext cx="82296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solidFill>
                  <a:schemeClr val="accent3"/>
                </a:solidFill>
              </a:rPr>
              <a:t>slide title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57200" y="1352550"/>
            <a:ext cx="8229600" cy="3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solidFill>
                  <a:schemeClr val="accent3"/>
                </a:solidFill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4294967295" type="ctrTitle"/>
          </p:nvPr>
        </p:nvSpPr>
        <p:spPr>
          <a:xfrm>
            <a:off x="1327800" y="1754794"/>
            <a:ext cx="6488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Lato"/>
                <a:ea typeface="Lato"/>
                <a:cs typeface="Lato"/>
                <a:sym typeface="Lato"/>
              </a:rPr>
              <a:t>BIG </a:t>
            </a:r>
            <a:r>
              <a:rPr b="1" lang="en" sz="6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CONCEPT</a:t>
            </a:r>
            <a:endParaRPr b="1" sz="6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20"/>
          <p:cNvSpPr txBox="1"/>
          <p:nvPr>
            <p:ph idx="4294967295" type="subTitle"/>
          </p:nvPr>
        </p:nvSpPr>
        <p:spPr>
          <a:xfrm>
            <a:off x="1327800" y="2897209"/>
            <a:ext cx="6488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Nixie One"/>
                <a:ea typeface="Nixie One"/>
                <a:cs typeface="Nixie One"/>
                <a:sym typeface="Nixie One"/>
              </a:rPr>
              <a:t>Bring the attention of your audience over a key concept using icons or illustrations</a:t>
            </a:r>
            <a:endParaRPr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4047761" y="658685"/>
            <a:ext cx="1048050" cy="1013351"/>
            <a:chOff x="5941025" y="3634400"/>
            <a:chExt cx="467650" cy="467650"/>
          </a:xfrm>
        </p:grpSpPr>
        <p:sp>
          <p:nvSpPr>
            <p:cNvPr id="108" name="Google Shape;108;p20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57200" y="1352550"/>
            <a:ext cx="3994500" cy="3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Nixie One"/>
                <a:ea typeface="Nixie One"/>
                <a:cs typeface="Nixie One"/>
                <a:sym typeface="Nixie One"/>
              </a:rPr>
              <a:t>White</a:t>
            </a:r>
            <a:endParaRPr b="1">
              <a:solidFill>
                <a:schemeClr val="accent3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0" name="Google Shape;120;p21"/>
          <p:cNvSpPr txBox="1"/>
          <p:nvPr>
            <p:ph type="title"/>
          </p:nvPr>
        </p:nvSpPr>
        <p:spPr>
          <a:xfrm>
            <a:off x="457200" y="517328"/>
            <a:ext cx="82296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chemeClr val="accent3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4692274" y="1352550"/>
            <a:ext cx="3994500" cy="3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Nixie One"/>
                <a:ea typeface="Nixie One"/>
                <a:cs typeface="Nixie One"/>
                <a:sym typeface="Nixie One"/>
              </a:rPr>
              <a:t>Black</a:t>
            </a:r>
            <a:endParaRPr b="1">
              <a:solidFill>
                <a:schemeClr val="accent3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57200" y="517328"/>
            <a:ext cx="82296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chemeClr val="accent3"/>
                </a:solidFill>
              </a:rPr>
              <a:t>two or three</a:t>
            </a:r>
            <a:r>
              <a:rPr lang="en"/>
              <a:t> columns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57200" y="1428750"/>
            <a:ext cx="2631900" cy="3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Nixie One"/>
                <a:ea typeface="Nixie One"/>
                <a:cs typeface="Nixie One"/>
                <a:sym typeface="Nixie One"/>
              </a:rPr>
              <a:t>Yellow</a:t>
            </a:r>
            <a:endParaRPr>
              <a:solidFill>
                <a:schemeClr val="accent3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9" name="Google Shape;129;p22"/>
          <p:cNvSpPr txBox="1"/>
          <p:nvPr>
            <p:ph idx="2" type="body"/>
          </p:nvPr>
        </p:nvSpPr>
        <p:spPr>
          <a:xfrm>
            <a:off x="3223964" y="1428750"/>
            <a:ext cx="2631900" cy="3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Nixie One"/>
                <a:ea typeface="Nixie One"/>
                <a:cs typeface="Nixie One"/>
                <a:sym typeface="Nixie One"/>
              </a:rPr>
              <a:t>Blue</a:t>
            </a:r>
            <a:endParaRPr>
              <a:solidFill>
                <a:schemeClr val="accent3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0" name="Google Shape;130;p22"/>
          <p:cNvSpPr txBox="1"/>
          <p:nvPr>
            <p:ph idx="3" type="body"/>
          </p:nvPr>
        </p:nvSpPr>
        <p:spPr>
          <a:xfrm>
            <a:off x="5990727" y="1428750"/>
            <a:ext cx="2631900" cy="3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Nixie One"/>
                <a:ea typeface="Nixie One"/>
                <a:cs typeface="Nixie One"/>
                <a:sym typeface="Nixie One"/>
              </a:rPr>
              <a:t>Red</a:t>
            </a:r>
            <a:endParaRPr>
              <a:solidFill>
                <a:schemeClr val="accent3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amlet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B0E0E6"/>
      </a:accent1>
      <a:accent2>
        <a:srgbClr val="5BB0BB"/>
      </a:accent2>
      <a:accent3>
        <a:srgbClr val="DC143C"/>
      </a:accent3>
      <a:accent4>
        <a:srgbClr val="C07F8C"/>
      </a:accent4>
      <a:accent5>
        <a:srgbClr val="222222"/>
      </a:accent5>
      <a:accent6>
        <a:srgbClr val="666666"/>
      </a:accent6>
      <a:hlink>
        <a:srgbClr val="B0E0E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