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2FE7-93C9-2B80-5880-8DC6AB139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180" y="-523569"/>
            <a:ext cx="8001000" cy="2971801"/>
          </a:xfrm>
        </p:spPr>
        <p:txBody>
          <a:bodyPr/>
          <a:lstStyle/>
          <a:p>
            <a:r>
              <a:rPr lang="en-US" b="1" dirty="0"/>
              <a:t>BUBBLE SORT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DAEC-1A89-8BE3-D12C-C6ED59C2D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31840"/>
            <a:ext cx="6400800" cy="1026160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	GOKUL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50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0F7DE4B-272A-4302-DC9E-71DBAC3CE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149410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75DE0ED1-7743-4946-F375-0BAF82505744}"/>
              </a:ext>
            </a:extLst>
          </p:cNvPr>
          <p:cNvSpPr/>
          <p:nvPr/>
        </p:nvSpPr>
        <p:spPr>
          <a:xfrm>
            <a:off x="343211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3E90689-F95E-25C0-55EF-A1007FBE2EC6}"/>
              </a:ext>
            </a:extLst>
          </p:cNvPr>
          <p:cNvSpPr/>
          <p:nvPr/>
        </p:nvSpPr>
        <p:spPr>
          <a:xfrm>
            <a:off x="480633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2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9BDE58B-33CC-87D1-8E7F-7620A88B2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362513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656CC23E-010D-71B1-E8A8-1801D7EEDDCB}"/>
              </a:ext>
            </a:extLst>
          </p:cNvPr>
          <p:cNvSpPr/>
          <p:nvPr/>
        </p:nvSpPr>
        <p:spPr>
          <a:xfrm>
            <a:off x="629723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BA3364D5-51A4-0969-DD83-3D7EC3DD14AD}"/>
              </a:ext>
            </a:extLst>
          </p:cNvPr>
          <p:cNvSpPr/>
          <p:nvPr/>
        </p:nvSpPr>
        <p:spPr>
          <a:xfrm>
            <a:off x="480633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C7BAA79-8013-F578-6274-EB85B1AB7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601257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19E57083-78A1-FB38-E95B-0078ECC06388}"/>
              </a:ext>
            </a:extLst>
          </p:cNvPr>
          <p:cNvSpPr/>
          <p:nvPr/>
        </p:nvSpPr>
        <p:spPr>
          <a:xfrm>
            <a:off x="629723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8AAFD45-5E10-3F2D-0F19-D8CED08C0126}"/>
              </a:ext>
            </a:extLst>
          </p:cNvPr>
          <p:cNvSpPr/>
          <p:nvPr/>
        </p:nvSpPr>
        <p:spPr>
          <a:xfrm>
            <a:off x="765113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2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58456E7F-E831-AB14-1C7C-B7E9A7260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956231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15C7D1CB-4AE2-B983-8701-064CBA8638BA}"/>
              </a:ext>
            </a:extLst>
          </p:cNvPr>
          <p:cNvSpPr/>
          <p:nvPr/>
        </p:nvSpPr>
        <p:spPr>
          <a:xfrm>
            <a:off x="629723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57136F1-23E5-08FC-2152-352135F82BAC}"/>
              </a:ext>
            </a:extLst>
          </p:cNvPr>
          <p:cNvSpPr/>
          <p:nvPr/>
        </p:nvSpPr>
        <p:spPr>
          <a:xfrm>
            <a:off x="765113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7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A3A9A511-D05C-1608-1F53-05A575C75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572472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78320331-2920-BD4E-63A0-BB8B70733A9E}"/>
              </a:ext>
            </a:extLst>
          </p:cNvPr>
          <p:cNvSpPr/>
          <p:nvPr/>
        </p:nvSpPr>
        <p:spPr>
          <a:xfrm>
            <a:off x="194875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6AA5FEF-7257-4B06-600F-D0AC9F053E68}"/>
              </a:ext>
            </a:extLst>
          </p:cNvPr>
          <p:cNvSpPr/>
          <p:nvPr/>
        </p:nvSpPr>
        <p:spPr>
          <a:xfrm>
            <a:off x="336361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2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51314ADC-1C83-567B-1B1B-A21494D48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409110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20B3936C-8153-ACAC-9DD8-D8B71D07C617}"/>
              </a:ext>
            </a:extLst>
          </p:cNvPr>
          <p:cNvSpPr/>
          <p:nvPr/>
        </p:nvSpPr>
        <p:spPr>
          <a:xfrm>
            <a:off x="486467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7666FA0-FAC9-CAE4-9D51-35F8AB419325}"/>
              </a:ext>
            </a:extLst>
          </p:cNvPr>
          <p:cNvSpPr/>
          <p:nvPr/>
        </p:nvSpPr>
        <p:spPr>
          <a:xfrm>
            <a:off x="336361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8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A71CE03B-AEB4-6232-36AE-74B60FBDA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071894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B05FC0DA-1DEB-4507-80B0-3D7AA2849C58}"/>
              </a:ext>
            </a:extLst>
          </p:cNvPr>
          <p:cNvSpPr/>
          <p:nvPr/>
        </p:nvSpPr>
        <p:spPr>
          <a:xfrm>
            <a:off x="486467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F0986A4B-C87C-0B00-8C6A-C21384196B5C}"/>
              </a:ext>
            </a:extLst>
          </p:cNvPr>
          <p:cNvSpPr/>
          <p:nvPr/>
        </p:nvSpPr>
        <p:spPr>
          <a:xfrm>
            <a:off x="626937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1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814A083D-2D39-27E9-8586-C44CC4B73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504150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655E8E4E-1EB3-953A-8F26-F45842DD686E}"/>
              </a:ext>
            </a:extLst>
          </p:cNvPr>
          <p:cNvSpPr/>
          <p:nvPr/>
        </p:nvSpPr>
        <p:spPr>
          <a:xfrm>
            <a:off x="486467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EE735C2-7FBD-2C07-0DB5-86B926702DEE}"/>
              </a:ext>
            </a:extLst>
          </p:cNvPr>
          <p:cNvSpPr/>
          <p:nvPr/>
        </p:nvSpPr>
        <p:spPr>
          <a:xfrm>
            <a:off x="626937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7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E86CA64-EF11-1E01-3690-35D246198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38279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BD6AE10B-E422-A9DA-637A-922534E4179D}"/>
              </a:ext>
            </a:extLst>
          </p:cNvPr>
          <p:cNvSpPr/>
          <p:nvPr/>
        </p:nvSpPr>
        <p:spPr>
          <a:xfrm>
            <a:off x="185731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11095ED4-9360-FFA1-4D9B-C6646D32BE92}"/>
              </a:ext>
            </a:extLst>
          </p:cNvPr>
          <p:cNvSpPr/>
          <p:nvPr/>
        </p:nvSpPr>
        <p:spPr>
          <a:xfrm>
            <a:off x="340425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2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D77C1B9-E4CA-C237-14BF-C99C27C03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64503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D5129C59-52EC-F730-FBAB-B3C1CD30E075}"/>
              </a:ext>
            </a:extLst>
          </p:cNvPr>
          <p:cNvSpPr/>
          <p:nvPr/>
        </p:nvSpPr>
        <p:spPr>
          <a:xfrm>
            <a:off x="478339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F5FCDE86-AAA7-F448-B78F-86A199714263}"/>
              </a:ext>
            </a:extLst>
          </p:cNvPr>
          <p:cNvSpPr/>
          <p:nvPr/>
        </p:nvSpPr>
        <p:spPr>
          <a:xfrm>
            <a:off x="340425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2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784E-C42E-3348-963B-3B16297C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65480"/>
          </a:xfrm>
        </p:spPr>
        <p:txBody>
          <a:bodyPr/>
          <a:lstStyle/>
          <a:p>
            <a:r>
              <a:rPr lang="en-US" dirty="0" err="1"/>
              <a:t>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3E87-0EDB-E2C1-AC1B-39A72D4B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34160"/>
            <a:ext cx="8535988" cy="27330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compare 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[0] and 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[1].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If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[1] less then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[0].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Swap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Else move to next index.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28EF2E2-D5A5-E580-019B-A5AAA0770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378937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4C6DA764-FFDF-3246-BDAD-7480EDC1D286}"/>
              </a:ext>
            </a:extLst>
          </p:cNvPr>
          <p:cNvSpPr/>
          <p:nvPr/>
        </p:nvSpPr>
        <p:spPr>
          <a:xfrm>
            <a:off x="346259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17F411B-2B34-07BC-9117-9D20586F4345}"/>
              </a:ext>
            </a:extLst>
          </p:cNvPr>
          <p:cNvSpPr/>
          <p:nvPr/>
        </p:nvSpPr>
        <p:spPr>
          <a:xfrm>
            <a:off x="193105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9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A3B99390-EF23-9F9F-F09C-C5136F6FA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781933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9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F2B7-C6D8-75D2-4B3B-9A43A8B8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2" y="386080"/>
            <a:ext cx="8534400" cy="711200"/>
          </a:xfrm>
        </p:spPr>
        <p:txBody>
          <a:bodyPr/>
          <a:lstStyle/>
          <a:p>
            <a:r>
              <a:rPr lang="en-US" dirty="0"/>
              <a:t>Code for bubble sort.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63CE-ECFB-AC27-7948-554A6B30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2" y="1666240"/>
            <a:ext cx="8534400" cy="497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for(int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=arr.length-1;i&gt;=0;i--)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for(int j=0;j&lt;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I;j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if(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[j+1] &gt;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[j]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int temp =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[j];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[j] =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[j+1];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[j+1] = temp;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0B45-83AE-0164-CD75-8ACDE888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AD5F8-14B2-2960-15F4-22F0B8C44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90716"/>
              </p:ext>
            </p:extLst>
          </p:nvPr>
        </p:nvGraphicFramePr>
        <p:xfrm>
          <a:off x="1960883" y="26271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EFF8C06-2B27-DCEC-3E60-DFE33F12DB43}"/>
              </a:ext>
            </a:extLst>
          </p:cNvPr>
          <p:cNvSpPr/>
          <p:nvPr/>
        </p:nvSpPr>
        <p:spPr>
          <a:xfrm>
            <a:off x="2497393" y="3279303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B17716A-C431-03C5-8262-DC6C3D166F1E}"/>
              </a:ext>
            </a:extLst>
          </p:cNvPr>
          <p:cNvSpPr/>
          <p:nvPr/>
        </p:nvSpPr>
        <p:spPr>
          <a:xfrm>
            <a:off x="3790336" y="3279303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8240D-75B7-C276-68F3-40B3CEBFB295}"/>
              </a:ext>
            </a:extLst>
          </p:cNvPr>
          <p:cNvSpPr txBox="1"/>
          <p:nvPr/>
        </p:nvSpPr>
        <p:spPr>
          <a:xfrm>
            <a:off x="1757681" y="1936144"/>
            <a:ext cx="86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0                   1                   2                     3                       4                  5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279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5551-B49F-17B0-3868-E3F7992B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C8BF-401D-5882-AD3D-23E5C1A2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F0A2FB-10FF-B141-E339-CAA0DAD20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443198"/>
              </p:ext>
            </p:extLst>
          </p:nvPr>
        </p:nvGraphicFramePr>
        <p:xfrm>
          <a:off x="1828803" y="26271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9E3321AA-BC4B-D27B-4369-4B17B5EF6063}"/>
              </a:ext>
            </a:extLst>
          </p:cNvPr>
          <p:cNvSpPr/>
          <p:nvPr/>
        </p:nvSpPr>
        <p:spPr>
          <a:xfrm>
            <a:off x="5027233" y="3279303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192DEE5-C53D-AA98-2C07-84F5905A2BD0}"/>
              </a:ext>
            </a:extLst>
          </p:cNvPr>
          <p:cNvSpPr/>
          <p:nvPr/>
        </p:nvSpPr>
        <p:spPr>
          <a:xfrm>
            <a:off x="3790336" y="3279303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BBEC-261E-3ED7-8DE0-FC29AA8E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70560"/>
            <a:ext cx="11091229" cy="36176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9741-C49F-77E0-906D-5C3E08755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0111B4-E42B-C0EF-CF33-D2BA81EC5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10563"/>
              </p:ext>
            </p:extLst>
          </p:nvPr>
        </p:nvGraphicFramePr>
        <p:xfrm>
          <a:off x="1767843" y="2479668"/>
          <a:ext cx="853439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172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3868A7C9-39A6-FE4D-74D0-92D210E68ED3}"/>
              </a:ext>
            </a:extLst>
          </p:cNvPr>
          <p:cNvSpPr/>
          <p:nvPr/>
        </p:nvSpPr>
        <p:spPr>
          <a:xfrm>
            <a:off x="6536159" y="3099782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86630C8-70B4-7D46-126F-11E2231C6474}"/>
              </a:ext>
            </a:extLst>
          </p:cNvPr>
          <p:cNvSpPr/>
          <p:nvPr/>
        </p:nvSpPr>
        <p:spPr>
          <a:xfrm>
            <a:off x="5080656" y="3099782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4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67658993-A2FF-4617-44E1-751250EEE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74549"/>
              </p:ext>
            </p:extLst>
          </p:nvPr>
        </p:nvGraphicFramePr>
        <p:xfrm>
          <a:off x="1950723" y="24239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EF6737E8-F37E-AB9E-978D-31A11374F782}"/>
              </a:ext>
            </a:extLst>
          </p:cNvPr>
          <p:cNvSpPr/>
          <p:nvPr/>
        </p:nvSpPr>
        <p:spPr>
          <a:xfrm>
            <a:off x="6957633" y="3121799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B66804F5-5066-7B37-3FD6-7F103B3463D6}"/>
              </a:ext>
            </a:extLst>
          </p:cNvPr>
          <p:cNvSpPr/>
          <p:nvPr/>
        </p:nvSpPr>
        <p:spPr>
          <a:xfrm>
            <a:off x="8311536" y="3121799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1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7CA89DD-5EBF-FD78-664A-E88933AC7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177599"/>
              </p:ext>
            </p:extLst>
          </p:nvPr>
        </p:nvGraphicFramePr>
        <p:xfrm>
          <a:off x="1706883" y="239344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B0F9DA56-C361-5A8B-6B65-22827FB68B64}"/>
              </a:ext>
            </a:extLst>
          </p:cNvPr>
          <p:cNvSpPr/>
          <p:nvPr/>
        </p:nvSpPr>
        <p:spPr>
          <a:xfrm>
            <a:off x="9446833" y="3091319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5D83550-C18F-8144-638C-3993BD0F1388}"/>
              </a:ext>
            </a:extLst>
          </p:cNvPr>
          <p:cNvSpPr/>
          <p:nvPr/>
        </p:nvSpPr>
        <p:spPr>
          <a:xfrm>
            <a:off x="8067696" y="3091319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20C190D-49F2-C85D-CF76-8A6A7C284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81760"/>
              </p:ext>
            </p:extLst>
          </p:nvPr>
        </p:nvGraphicFramePr>
        <p:xfrm>
          <a:off x="1706883" y="239344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905E5F69-4775-D08F-1304-C9392F060AFC}"/>
              </a:ext>
            </a:extLst>
          </p:cNvPr>
          <p:cNvSpPr/>
          <p:nvPr/>
        </p:nvSpPr>
        <p:spPr>
          <a:xfrm>
            <a:off x="9446833" y="3091319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36A9649-4D9E-A4E6-1CCA-E1C5AE557B20}"/>
              </a:ext>
            </a:extLst>
          </p:cNvPr>
          <p:cNvSpPr/>
          <p:nvPr/>
        </p:nvSpPr>
        <p:spPr>
          <a:xfrm>
            <a:off x="8067696" y="3091319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6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8944F3F-84BE-B333-270F-CC48DDA6A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737131"/>
              </p:ext>
            </p:extLst>
          </p:nvPr>
        </p:nvGraphicFramePr>
        <p:xfrm>
          <a:off x="1463043" y="2322324"/>
          <a:ext cx="8534394" cy="378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399">
                  <a:extLst>
                    <a:ext uri="{9D8B030D-6E8A-4147-A177-3AD203B41FA5}">
                      <a16:colId xmlns:a16="http://schemas.microsoft.com/office/drawing/2014/main" val="4057600919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119743940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33748387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505609851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874389713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2269156560"/>
                    </a:ext>
                  </a:extLst>
                </a:gridCol>
              </a:tblGrid>
              <a:tr h="378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7485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E3CC7676-B796-A2A0-2B55-A84A058278FB}"/>
              </a:ext>
            </a:extLst>
          </p:cNvPr>
          <p:cNvSpPr/>
          <p:nvPr/>
        </p:nvSpPr>
        <p:spPr>
          <a:xfrm>
            <a:off x="3432113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AF5B323-0C7E-B9C3-95D4-307381F5F920}"/>
              </a:ext>
            </a:extLst>
          </p:cNvPr>
          <p:cNvSpPr/>
          <p:nvPr/>
        </p:nvSpPr>
        <p:spPr>
          <a:xfrm>
            <a:off x="1971696" y="2961968"/>
            <a:ext cx="383458" cy="9340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557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257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Century Gothic</vt:lpstr>
      <vt:lpstr>Wingdings</vt:lpstr>
      <vt:lpstr>Wingdings 3</vt:lpstr>
      <vt:lpstr>Slice</vt:lpstr>
      <vt:lpstr>BUBBLE SORT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bubble sort.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T</dc:creator>
  <cp:lastModifiedBy>GOKUL T</cp:lastModifiedBy>
  <cp:revision>1</cp:revision>
  <dcterms:created xsi:type="dcterms:W3CDTF">2025-03-15T03:05:50Z</dcterms:created>
  <dcterms:modified xsi:type="dcterms:W3CDTF">2025-03-15T03:47:49Z</dcterms:modified>
</cp:coreProperties>
</file>