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3/15/2025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 dirty="0"/>
              <a:t>Selection sort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F5F61-6C8C-90F5-44F9-090A54393DDD}"/>
              </a:ext>
            </a:extLst>
          </p:cNvPr>
          <p:cNvSpPr txBox="1"/>
          <p:nvPr/>
        </p:nvSpPr>
        <p:spPr>
          <a:xfrm>
            <a:off x="550605" y="5781368"/>
            <a:ext cx="3136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by:</a:t>
            </a:r>
          </a:p>
          <a:p>
            <a:r>
              <a:rPr lang="en-IN" sz="2000" dirty="0"/>
              <a:t>	Gokul T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7BE4-C680-523A-E190-CE09A8E3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106-FA0B-6E89-AC52-2530373E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9832F-E9BC-D2E7-B829-FE0677078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74515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3535C98B-C02E-376A-82BD-D1E254CEB9B0}"/>
              </a:ext>
            </a:extLst>
          </p:cNvPr>
          <p:cNvSpPr/>
          <p:nvPr/>
        </p:nvSpPr>
        <p:spPr>
          <a:xfrm>
            <a:off x="7000569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24C34BB-162D-5D6C-61B2-54884DABB0C6}"/>
              </a:ext>
            </a:extLst>
          </p:cNvPr>
          <p:cNvSpPr/>
          <p:nvPr/>
        </p:nvSpPr>
        <p:spPr>
          <a:xfrm flipH="1">
            <a:off x="7182466" y="1853542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1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9606-77A2-860E-704C-B4D9667B5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09F4-5FC8-2606-A733-F882F410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211162-8B92-6255-52FE-A46020965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53946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37FAA0BA-0F7A-B0B5-87E6-FD61B2090AD3}"/>
              </a:ext>
            </a:extLst>
          </p:cNvPr>
          <p:cNvSpPr/>
          <p:nvPr/>
        </p:nvSpPr>
        <p:spPr>
          <a:xfrm>
            <a:off x="8141111" y="3555237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0AD74E9-037C-29A1-42C1-24388F188B68}"/>
              </a:ext>
            </a:extLst>
          </p:cNvPr>
          <p:cNvSpPr/>
          <p:nvPr/>
        </p:nvSpPr>
        <p:spPr>
          <a:xfrm flipH="1">
            <a:off x="7182466" y="1853542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9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4320E-B866-DAC4-74F3-A89F3DDC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431E-7B79-288F-BACF-D1DF030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E42220-9541-7BD8-DEEB-6C76538D8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85607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8F58B4C1-8F62-98EB-811C-FA242A13929D}"/>
              </a:ext>
            </a:extLst>
          </p:cNvPr>
          <p:cNvSpPr/>
          <p:nvPr/>
        </p:nvSpPr>
        <p:spPr>
          <a:xfrm>
            <a:off x="8141111" y="3555237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E6D34A9-C419-FAD8-9395-EB6AAAD53776}"/>
              </a:ext>
            </a:extLst>
          </p:cNvPr>
          <p:cNvSpPr/>
          <p:nvPr/>
        </p:nvSpPr>
        <p:spPr>
          <a:xfrm flipH="1">
            <a:off x="8323008" y="1984694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1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1FD43-F709-1A3A-4FC1-98BFD48D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DDB-3EDF-907B-6DD9-2CE68C7C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EF5254-3504-F881-33CB-F6F3B128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84586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3AC7BB77-6680-C507-3528-93087D525886}"/>
              </a:ext>
            </a:extLst>
          </p:cNvPr>
          <p:cNvSpPr/>
          <p:nvPr/>
        </p:nvSpPr>
        <p:spPr>
          <a:xfrm>
            <a:off x="10565922" y="3429000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E7C64A1-D699-AB00-1DFF-565ED430C9FA}"/>
              </a:ext>
            </a:extLst>
          </p:cNvPr>
          <p:cNvSpPr/>
          <p:nvPr/>
        </p:nvSpPr>
        <p:spPr>
          <a:xfrm flipH="1">
            <a:off x="10482348" y="1925893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7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96A09F-547D-3FB7-7AE9-F9166FB9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D46CE8-9E6D-FB90-A56C-F11BCEDF2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6879" y="737699"/>
            <a:ext cx="4750904" cy="50089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arr.length;i</a:t>
            </a:r>
            <a:r>
              <a:rPr lang="en-IN" dirty="0"/>
              <a:t>++)</a:t>
            </a:r>
          </a:p>
          <a:p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	int </a:t>
            </a:r>
            <a:r>
              <a:rPr lang="en-IN" dirty="0" err="1"/>
              <a:t>min_ind</a:t>
            </a:r>
            <a:r>
              <a:rPr lang="en-IN" dirty="0"/>
              <a:t> = I;</a:t>
            </a:r>
          </a:p>
          <a:p>
            <a:r>
              <a:rPr lang="en-IN" dirty="0"/>
              <a:t>	for(int j=i+1;j&lt;</a:t>
            </a:r>
            <a:r>
              <a:rPr lang="en-IN" dirty="0" err="1"/>
              <a:t>arr.length;j</a:t>
            </a:r>
            <a:r>
              <a:rPr lang="en-IN" dirty="0"/>
              <a:t>++)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min_ind</a:t>
            </a:r>
            <a:r>
              <a:rPr lang="en-IN" dirty="0"/>
              <a:t>]&gt;</a:t>
            </a:r>
            <a:r>
              <a:rPr lang="en-IN" dirty="0" err="1"/>
              <a:t>arr</a:t>
            </a:r>
            <a:r>
              <a:rPr lang="en-IN" dirty="0"/>
              <a:t>[j])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min_ind</a:t>
            </a:r>
            <a:r>
              <a:rPr lang="en-IN" dirty="0"/>
              <a:t> = j;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int temp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min_ind</a:t>
            </a:r>
            <a:r>
              <a:rPr lang="en-IN" dirty="0"/>
              <a:t>];</a:t>
            </a:r>
          </a:p>
          <a:p>
            <a:r>
              <a:rPr lang="en-IN" dirty="0"/>
              <a:t>	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min_ind</a:t>
            </a:r>
            <a:r>
              <a:rPr lang="en-IN" dirty="0"/>
              <a:t>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	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min_ind</a:t>
            </a:r>
            <a:r>
              <a:rPr lang="en-IN" dirty="0"/>
              <a:t>];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BF6-9608-65FF-2B98-C1F8DB4F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2B8CB5-B615-077C-A94D-2369B5A0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15820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41456845-1960-C2F5-8B7D-2DB82ADC1BD9}"/>
              </a:ext>
            </a:extLst>
          </p:cNvPr>
          <p:cNvSpPr/>
          <p:nvPr/>
        </p:nvSpPr>
        <p:spPr>
          <a:xfrm>
            <a:off x="2207342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13F18CC-9F72-A7F7-37AB-663F91598EE3}"/>
              </a:ext>
            </a:extLst>
          </p:cNvPr>
          <p:cNvSpPr/>
          <p:nvPr/>
        </p:nvSpPr>
        <p:spPr>
          <a:xfrm>
            <a:off x="2576052" y="1887794"/>
            <a:ext cx="186813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8FF9-82A7-CC26-A30F-52F9B4FA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25E-337D-CBB8-8158-ACD4BEF3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5607B5-195B-9428-56C2-FB48D9F1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51034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46289372-4B88-FAB7-226E-08C81DB3A568}"/>
              </a:ext>
            </a:extLst>
          </p:cNvPr>
          <p:cNvSpPr/>
          <p:nvPr/>
        </p:nvSpPr>
        <p:spPr>
          <a:xfrm>
            <a:off x="4704736" y="3722385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7F5BA75-0530-5390-6BAE-B5875703FCBD}"/>
              </a:ext>
            </a:extLst>
          </p:cNvPr>
          <p:cNvSpPr/>
          <p:nvPr/>
        </p:nvSpPr>
        <p:spPr>
          <a:xfrm>
            <a:off x="2576052" y="1887794"/>
            <a:ext cx="186813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87413-4D38-AC60-B132-2B1DFB0F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0746-0EB8-C854-4A6A-F63030C8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850B9D-0945-CEFB-39EA-CBE6E4D9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6247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93223AAE-1984-C71F-A58D-2F08A2A62687}"/>
              </a:ext>
            </a:extLst>
          </p:cNvPr>
          <p:cNvSpPr/>
          <p:nvPr/>
        </p:nvSpPr>
        <p:spPr>
          <a:xfrm>
            <a:off x="3436375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98E789C-2729-80FF-7BA2-51F5A920E6F7}"/>
              </a:ext>
            </a:extLst>
          </p:cNvPr>
          <p:cNvSpPr/>
          <p:nvPr/>
        </p:nvSpPr>
        <p:spPr>
          <a:xfrm>
            <a:off x="3692013" y="1843710"/>
            <a:ext cx="186813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4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8535-7750-8B1F-BF6E-7C40B5155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1F1E-482F-37C8-59C9-FA4911E3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75FB73-69E6-0114-7B7D-FFDF3C38B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52362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DBDF2633-5055-E62E-39A1-9F48151316C4}"/>
              </a:ext>
            </a:extLst>
          </p:cNvPr>
          <p:cNvSpPr/>
          <p:nvPr/>
        </p:nvSpPr>
        <p:spPr>
          <a:xfrm>
            <a:off x="6975988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08B346C-73BA-DC3A-AEDA-3671BD047FEF}"/>
              </a:ext>
            </a:extLst>
          </p:cNvPr>
          <p:cNvSpPr/>
          <p:nvPr/>
        </p:nvSpPr>
        <p:spPr>
          <a:xfrm flipH="1">
            <a:off x="3687097" y="1843710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6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8BF7A-1C90-E9EA-A479-4462CB103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38E6-6EDF-57A6-3F73-2A47BCA5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BC391F-6425-8074-17F8-7E7268C4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24479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54AAC1B9-8F41-26C1-FDE6-CE0555792A68}"/>
              </a:ext>
            </a:extLst>
          </p:cNvPr>
          <p:cNvSpPr/>
          <p:nvPr/>
        </p:nvSpPr>
        <p:spPr>
          <a:xfrm>
            <a:off x="4714568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E91E4E4-DC2A-E55F-19A7-85D2E9ACB9D2}"/>
              </a:ext>
            </a:extLst>
          </p:cNvPr>
          <p:cNvSpPr/>
          <p:nvPr/>
        </p:nvSpPr>
        <p:spPr>
          <a:xfrm flipH="1">
            <a:off x="4901381" y="1843710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5BA7B-8870-D0ED-90CB-7B24A60C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5B43-FEE3-1FB4-3620-0F035E9E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1A8E93-553F-BEC0-AEBD-2B4370CC6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88720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6CD27234-5D3B-E90B-452E-55751074AC04}"/>
              </a:ext>
            </a:extLst>
          </p:cNvPr>
          <p:cNvSpPr/>
          <p:nvPr/>
        </p:nvSpPr>
        <p:spPr>
          <a:xfrm>
            <a:off x="8106697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C50C4C-0B59-5AC2-6E75-487FEA86D734}"/>
              </a:ext>
            </a:extLst>
          </p:cNvPr>
          <p:cNvSpPr/>
          <p:nvPr/>
        </p:nvSpPr>
        <p:spPr>
          <a:xfrm flipH="1">
            <a:off x="4901381" y="1843710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D85D-FA2D-AD35-E830-2ED441979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099-CE75-9551-8AF5-FD76E807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3708F2-26ED-8698-F88B-215485512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29153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B5A1315D-0554-5CF6-8405-E2C00822EFCC}"/>
              </a:ext>
            </a:extLst>
          </p:cNvPr>
          <p:cNvSpPr/>
          <p:nvPr/>
        </p:nvSpPr>
        <p:spPr>
          <a:xfrm>
            <a:off x="5746954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F8898B-7FF9-5128-DBED-B5CCA46DDBEE}"/>
              </a:ext>
            </a:extLst>
          </p:cNvPr>
          <p:cNvSpPr/>
          <p:nvPr/>
        </p:nvSpPr>
        <p:spPr>
          <a:xfrm flipH="1">
            <a:off x="5953433" y="1843710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8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FEE5-529D-0E41-CAFF-925CE738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9439-C5B9-27CC-2CF3-FF1EAD91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580103"/>
            <a:ext cx="10571998" cy="64892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93A8E1-48A6-6A0D-CB81-1E545DF0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01896"/>
              </p:ext>
            </p:extLst>
          </p:nvPr>
        </p:nvGraphicFramePr>
        <p:xfrm>
          <a:off x="2031999" y="2922092"/>
          <a:ext cx="81280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92690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7742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20677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4451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47707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9783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822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366"/>
                  </a:ext>
                </a:extLst>
              </a:tr>
            </a:tbl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6F6E653E-A4D5-5374-2302-0E8AB0DF8C74}"/>
              </a:ext>
            </a:extLst>
          </p:cNvPr>
          <p:cNvSpPr/>
          <p:nvPr/>
        </p:nvSpPr>
        <p:spPr>
          <a:xfrm>
            <a:off x="8165690" y="3565069"/>
            <a:ext cx="698090" cy="10127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2494982-B5E1-9971-B587-C1151A181D1D}"/>
              </a:ext>
            </a:extLst>
          </p:cNvPr>
          <p:cNvSpPr/>
          <p:nvPr/>
        </p:nvSpPr>
        <p:spPr>
          <a:xfrm flipH="1">
            <a:off x="5953433" y="1843710"/>
            <a:ext cx="167148" cy="80624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3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F0C84-2C14-4FB8-88C2-9577181F2C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2B3831-C4F2-498C-8E5F-F8D6F9054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ACCF44-01D5-4C40-9EAC-D3C3683409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59</TotalTime>
  <Words>217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Century Gothic</vt:lpstr>
      <vt:lpstr>Wingdings 2</vt:lpstr>
      <vt:lpstr>Quotable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T</dc:creator>
  <cp:lastModifiedBy>GOKUL T</cp:lastModifiedBy>
  <cp:revision>1</cp:revision>
  <dcterms:created xsi:type="dcterms:W3CDTF">2025-03-15T11:29:32Z</dcterms:created>
  <dcterms:modified xsi:type="dcterms:W3CDTF">2025-03-15T12:28:58Z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