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19" y="6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m-portfolio-gokul.netlify.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827653830"/>
              </p:ext>
            </p:extLst>
          </p:nvPr>
        </p:nvGraphicFramePr>
        <p:xfrm>
          <a:off x="144700" y="2345525"/>
          <a:ext cx="4279525" cy="237726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Gokul 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Gokul 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Karthick 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Karthick 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Aswinraj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 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Aswinraj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 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Arvind 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Arvind 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220109"/>
            <a:ext cx="272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Website Click Here</a:t>
            </a:r>
            <a:endParaRPr b="0" i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Public Sans</vt:lpstr>
      <vt:lpstr>EB Garamond ExtraBold</vt:lpstr>
      <vt:lpstr>Arial</vt:lpstr>
      <vt:lpstr>Calibri</vt:lpstr>
      <vt:lpstr>EB Garamond Medium</vt:lpstr>
      <vt:lpstr>EB Garamond SemiBold</vt:lpstr>
      <vt:lpstr>Arial</vt:lpstr>
      <vt:lpstr>EB Garamond</vt:lpstr>
      <vt:lpstr>Noto Sans Symbols</vt:lpstr>
      <vt:lpstr>Simple Light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Gokul R</cp:lastModifiedBy>
  <cp:revision>1</cp:revision>
  <dcterms:created xsi:type="dcterms:W3CDTF">2020-08-13T11:21:46Z</dcterms:created>
  <dcterms:modified xsi:type="dcterms:W3CDTF">2023-11-06T13:02:10Z</dcterms:modified>
</cp:coreProperties>
</file>