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3" r:id="rId6"/>
    <p:sldId id="264" r:id="rId7"/>
    <p:sldId id="265" r:id="rId8"/>
    <p:sldId id="266" r:id="rId9"/>
    <p:sldId id="261" r:id="rId10"/>
    <p:sldId id="262" r:id="rId11"/>
  </p:sldIdLst>
  <p:sldSz cx="9144000" cy="5143500" type="screen16x9"/>
  <p:notesSz cx="9144000" cy="5143500"/>
  <p:embeddedFontLst>
    <p:embeddedFont>
      <p:font typeface="Arial Black" panose="020B0A04020102020204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SLFRMA+PublicSans-BoldItalic" panose="020B0604020202020204"/>
      <p:regular r:id="rId17"/>
    </p:embeddedFont>
    <p:embeddedFont>
      <p:font typeface="WTWGOU+Arial-BoldMT" panose="020B06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569"/>
    <a:srgbClr val="233779"/>
    <a:srgbClr val="C88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22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06-Nov-23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01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06-Nov-23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kul0616/Naan-Mudhalva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040C1-3127-1F08-3F7A-3E7E6158BAD8}"/>
              </a:ext>
            </a:extLst>
          </p:cNvPr>
          <p:cNvSpPr txBox="1"/>
          <p:nvPr/>
        </p:nvSpPr>
        <p:spPr>
          <a:xfrm>
            <a:off x="251520" y="2355726"/>
            <a:ext cx="2808312" cy="158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001" y="2062733"/>
            <a:ext cx="0" cy="1882775"/>
          </a:xfrm>
          <a:custGeom>
            <a:avLst/>
            <a:gdLst/>
            <a:ahLst/>
            <a:cxnLst/>
            <a:rect l="l" t="t" r="r" b="b"/>
            <a:pathLst>
              <a:path h="1882775">
                <a:moveTo>
                  <a:pt x="0" y="0"/>
                </a:moveTo>
                <a:lnTo>
                  <a:pt x="0" y="1882254"/>
                </a:lnTo>
              </a:path>
            </a:pathLst>
          </a:custGeom>
          <a:ln w="38100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25173" y="975741"/>
            <a:ext cx="2838450" cy="3305175"/>
            <a:chOff x="5325173" y="975741"/>
            <a:chExt cx="2838450" cy="330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3811" y="1004316"/>
              <a:ext cx="2781299" cy="32476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9460" y="990028"/>
              <a:ext cx="2809875" cy="3276600"/>
            </a:xfrm>
            <a:custGeom>
              <a:avLst/>
              <a:gdLst/>
              <a:ahLst/>
              <a:cxnLst/>
              <a:rect l="l" t="t" r="r" b="b"/>
              <a:pathLst>
                <a:path w="2809875" h="3276600">
                  <a:moveTo>
                    <a:pt x="0" y="3276219"/>
                  </a:moveTo>
                  <a:lnTo>
                    <a:pt x="2809875" y="3276219"/>
                  </a:lnTo>
                  <a:lnTo>
                    <a:pt x="2809875" y="0"/>
                  </a:lnTo>
                  <a:lnTo>
                    <a:pt x="0" y="0"/>
                  </a:lnTo>
                  <a:lnTo>
                    <a:pt x="0" y="3276219"/>
                  </a:lnTo>
                  <a:close/>
                </a:path>
              </a:pathLst>
            </a:custGeom>
            <a:ln w="2857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4584" y="2068779"/>
            <a:ext cx="4128415" cy="15497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Black"/>
                <a:cs typeface="Arial Black"/>
              </a:rPr>
              <a:t>Team</a:t>
            </a:r>
            <a:r>
              <a:rPr sz="2000" spc="-8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Members:</a:t>
            </a:r>
            <a:r>
              <a:rPr lang="en-US" sz="2000" dirty="0">
                <a:latin typeface="Arial Black"/>
                <a:cs typeface="Arial Black"/>
              </a:rPr>
              <a:t> </a:t>
            </a:r>
            <a:r>
              <a:rPr lang="en-US" sz="2000">
                <a:latin typeface="Arial Black"/>
                <a:cs typeface="Arial Black"/>
              </a:rPr>
              <a:t>Batch(CA9)</a:t>
            </a:r>
            <a:endParaRPr lang="en-US" sz="2000" dirty="0">
              <a:latin typeface="Arial Black"/>
              <a:cs typeface="Arial Black"/>
            </a:endParaRPr>
          </a:p>
          <a:p>
            <a:pPr marL="754380">
              <a:lnSpc>
                <a:spcPct val="100000"/>
              </a:lnSpc>
              <a:spcBef>
                <a:spcPts val="1855"/>
              </a:spcBef>
            </a:pPr>
            <a:r>
              <a:rPr lang="it-IT" sz="1600" b="1" dirty="0">
                <a:latin typeface="Times New Roman"/>
                <a:cs typeface="Times New Roman"/>
              </a:rPr>
              <a:t>1.</a:t>
            </a:r>
            <a:r>
              <a:rPr lang="it-IT" sz="1600" b="1" spc="-35" dirty="0">
                <a:latin typeface="Times New Roman"/>
                <a:cs typeface="Times New Roman"/>
              </a:rPr>
              <a:t> </a:t>
            </a:r>
            <a:r>
              <a:rPr lang="it-IT" sz="1600" b="1" spc="-5" dirty="0">
                <a:latin typeface="Times New Roman"/>
                <a:cs typeface="Times New Roman"/>
              </a:rPr>
              <a:t>Gokul R</a:t>
            </a:r>
            <a:r>
              <a:rPr lang="it-IT" sz="1600" b="1" dirty="0">
                <a:latin typeface="Times New Roman"/>
                <a:cs typeface="Times New Roman"/>
              </a:rPr>
              <a:t>(111420104020)</a:t>
            </a:r>
            <a:endParaRPr lang="it-IT" sz="1600" dirty="0">
              <a:latin typeface="Times New Roman"/>
              <a:cs typeface="Times New Roman"/>
            </a:endParaRPr>
          </a:p>
          <a:p>
            <a:pPr marL="741045">
              <a:lnSpc>
                <a:spcPct val="100000"/>
              </a:lnSpc>
              <a:spcBef>
                <a:spcPts val="25"/>
              </a:spcBef>
            </a:pPr>
            <a:r>
              <a:rPr lang="it-IT" sz="1600" b="1" dirty="0">
                <a:latin typeface="Times New Roman"/>
                <a:cs typeface="Times New Roman"/>
              </a:rPr>
              <a:t>2.</a:t>
            </a:r>
            <a:r>
              <a:rPr lang="it-IT" sz="1600" b="1" spc="-25" dirty="0">
                <a:latin typeface="Times New Roman"/>
                <a:cs typeface="Times New Roman"/>
              </a:rPr>
              <a:t> </a:t>
            </a:r>
            <a:r>
              <a:rPr lang="it-IT" sz="1600" b="1" spc="-5" dirty="0">
                <a:latin typeface="Times New Roman"/>
                <a:cs typeface="Times New Roman"/>
              </a:rPr>
              <a:t>Karthick V</a:t>
            </a:r>
            <a:r>
              <a:rPr lang="it-IT" sz="1600" b="1" dirty="0">
                <a:latin typeface="Times New Roman"/>
                <a:cs typeface="Times New Roman"/>
              </a:rPr>
              <a:t>(111420104043)</a:t>
            </a:r>
            <a:endParaRPr lang="it-IT" sz="1600" dirty="0">
              <a:latin typeface="Times New Roman"/>
              <a:cs typeface="Times New Roman"/>
            </a:endParaRPr>
          </a:p>
          <a:p>
            <a:pPr marL="741045">
              <a:lnSpc>
                <a:spcPct val="100000"/>
              </a:lnSpc>
              <a:spcBef>
                <a:spcPts val="25"/>
              </a:spcBef>
            </a:pPr>
            <a:r>
              <a:rPr lang="it-IT" sz="1600" b="1" dirty="0">
                <a:latin typeface="Times New Roman"/>
                <a:cs typeface="Times New Roman"/>
              </a:rPr>
              <a:t>3.</a:t>
            </a:r>
            <a:r>
              <a:rPr lang="it-IT" sz="1600" b="1" spc="-20" dirty="0">
                <a:latin typeface="Times New Roman"/>
                <a:cs typeface="Times New Roman"/>
              </a:rPr>
              <a:t> </a:t>
            </a:r>
            <a:r>
              <a:rPr lang="it-IT" sz="1600" b="1" spc="-5" dirty="0">
                <a:latin typeface="Times New Roman"/>
                <a:cs typeface="Times New Roman"/>
              </a:rPr>
              <a:t>Ashwinraj E (111420104108)</a:t>
            </a:r>
          </a:p>
          <a:p>
            <a:pPr marL="741045">
              <a:lnSpc>
                <a:spcPct val="100000"/>
              </a:lnSpc>
              <a:spcBef>
                <a:spcPts val="25"/>
              </a:spcBef>
            </a:pPr>
            <a:r>
              <a:rPr lang="it-IT" sz="1600" b="1" spc="-5" dirty="0">
                <a:latin typeface="Times New Roman"/>
                <a:cs typeface="Times New Roman"/>
              </a:rPr>
              <a:t>4.Arvind K (111420104007)</a:t>
            </a:r>
            <a:endParaRPr lang="it-IT"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5485" y="990028"/>
            <a:ext cx="3866515" cy="4456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lang="en-US" sz="2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Portfolio Website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159" y="1771716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sz="1850" b="1" spc="-10" dirty="0">
              <a:solidFill>
                <a:srgbClr val="C88C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0D369-0046-D17B-E4C7-A6B5E5C8180E}"/>
              </a:ext>
            </a:extLst>
          </p:cNvPr>
          <p:cNvSpPr/>
          <p:nvPr/>
        </p:nvSpPr>
        <p:spPr>
          <a:xfrm>
            <a:off x="107504" y="2283718"/>
            <a:ext cx="4464496" cy="2376264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88468" y="2211710"/>
            <a:ext cx="38955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Requirements Specification (SRS) outlines the requirements for a portfolio website developed with HTML, CSS, and JavaScript, designed to showcase an individual's or organization's projects and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180254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pc="-23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915566"/>
            <a:ext cx="8064896" cy="3502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Purpose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purpose of this document is to define the software requirements for the development of a portfolio website. This website will showcase the skills and work of an individual or a company using HTML, CSS, and JavaScript.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Scope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portfolio website will serve as an online platform to display a user's or organization's projects, achievements, and other relevant information. It will include multiple pages for various types of content and interactive elements.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Definitions, Acronyms, and Abbreviations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HTML: Hypertext Markup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CSS: Cascading Style Sheets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JavaScript: A programming language for web development</a:t>
            </a:r>
          </a:p>
          <a:p>
            <a:pPr marL="0" marR="0" algn="just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2337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33867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Portfolio Content Management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2.1.1 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add projects to their portfolio, including project titles, descriptions, images, and links.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2.1.2 Project Editing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edit and update project details as required.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2.1.3 Project Deletion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remove projects from their portfolio.</a:t>
            </a:r>
          </a:p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Portfolio Presentation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2.2.1 Home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home page will display a brief introduction and provide navigation to other sections.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2.2.2 Projects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projects page will showcase the user's or organization's projects with detailed descriptions.</a:t>
            </a:r>
          </a:p>
        </p:txBody>
      </p:sp>
    </p:spTree>
    <p:extLst>
      <p:ext uri="{BB962C8B-B14F-4D97-AF65-F5344CB8AC3E}">
        <p14:creationId xmlns:p14="http://schemas.microsoft.com/office/powerpoint/2010/main" val="18574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8" y="643791"/>
            <a:ext cx="806489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2.4.3 Contact Page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contact page will allow visitors to contact the user through a contact form.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 Interactive Features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2.5.1 Smooth Transitions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smooth transitions and animations to enhance user experience.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2.5.2 Responsive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the website is responsive and works well on various devices and screen sizes.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17CACB8-7D2F-680A-E8D8-7548BE7B6600}"/>
              </a:ext>
            </a:extLst>
          </p:cNvPr>
          <p:cNvSpPr txBox="1"/>
          <p:nvPr/>
        </p:nvSpPr>
        <p:spPr>
          <a:xfrm>
            <a:off x="681220" y="3147814"/>
            <a:ext cx="28106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System Constraints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80373BF-41A6-89F0-D518-1815C9FAE411}"/>
              </a:ext>
            </a:extLst>
          </p:cNvPr>
          <p:cNvSpPr txBox="1"/>
          <p:nvPr/>
        </p:nvSpPr>
        <p:spPr>
          <a:xfrm>
            <a:off x="683568" y="3507854"/>
            <a:ext cx="806489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will be developed using HTML5, CSS3, and JavaScript.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Hosting and server requirements will be determined based on the chosen hosting platform.</a:t>
            </a:r>
          </a:p>
        </p:txBody>
      </p:sp>
    </p:spTree>
    <p:extLst>
      <p:ext uri="{BB962C8B-B14F-4D97-AF65-F5344CB8AC3E}">
        <p14:creationId xmlns:p14="http://schemas.microsoft.com/office/powerpoint/2010/main" val="195515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417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Non-Functional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.1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load quickly and respond to user interactions without significant delay.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data, including login credentials, shall be securely stored and transmitted using encryption.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compatible with major web browsers, including Chrome, Firefox, Safari, and Edge.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.4 Usability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user-friendly and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9237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27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1679778"/>
            <a:ext cx="360274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2039818"/>
            <a:ext cx="8064896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Software Requirements Specification (SRS) document outlines the functional and non-functional requirements for the development of a portfolio website using HTML, CSS, and JavaScript. It provides a comprehensive overview of the project's scope and objectives to guide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3311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Insert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sz="1400" b="1" spc="-34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sz="1400" b="1" dirty="0">
              <a:solidFill>
                <a:schemeClr val="accent6"/>
              </a:solidFill>
              <a:latin typeface="SLFRMA+PublicSans-BoldItalic"/>
              <a:cs typeface="SLFRMA+PublicSans-BoldIt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494</Words>
  <Application>Microsoft Office PowerPoint</Application>
  <PresentationFormat>On-screen Show (16:9)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Black</vt:lpstr>
      <vt:lpstr>SLFRMA+PublicSans-BoldItalic</vt:lpstr>
      <vt:lpstr>Times New Roman</vt:lpstr>
      <vt:lpstr>Calibri</vt:lpstr>
      <vt:lpstr>Arial</vt:lpstr>
      <vt:lpstr>WTWGOU+Arial-BoldMT</vt:lpstr>
      <vt:lpstr>Theme Office</vt:lpstr>
      <vt:lpstr>PowerPoint Presentation</vt:lpstr>
      <vt:lpstr>Portfolio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Gokul R</dc:creator>
  <cp:lastModifiedBy>Gokul R</cp:lastModifiedBy>
  <cp:revision>5</cp:revision>
  <dcterms:modified xsi:type="dcterms:W3CDTF">2023-11-06T12:32:54Z</dcterms:modified>
</cp:coreProperties>
</file>