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7"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06-Nov-23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551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 id="2147483766"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4" y="2068779"/>
            <a:ext cx="4128415" cy="1549783"/>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r>
              <a:rPr lang="en-US" sz="2000" dirty="0">
                <a:latin typeface="Arial Black"/>
                <a:cs typeface="Arial Black"/>
              </a:rPr>
              <a:t> </a:t>
            </a:r>
            <a:r>
              <a:rPr lang="en-US" sz="2000">
                <a:latin typeface="Arial Black"/>
                <a:cs typeface="Arial Black"/>
              </a:rPr>
              <a:t>Batch(CA9)</a:t>
            </a:r>
            <a:endParaRPr lang="en-US" sz="2000" dirty="0">
              <a:latin typeface="Arial Black"/>
              <a:cs typeface="Arial Black"/>
            </a:endParaRP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a:t>
            </a:r>
            <a:r>
              <a:rPr lang="it-IT" sz="1600" b="1" spc="-5" dirty="0">
                <a:latin typeface="Times New Roman"/>
                <a:cs typeface="Times New Roman"/>
              </a:rPr>
              <a:t>Gokul R</a:t>
            </a:r>
            <a:r>
              <a:rPr lang="it-IT" sz="1600" b="1" dirty="0">
                <a:latin typeface="Times New Roman"/>
                <a:cs typeface="Times New Roman"/>
              </a:rPr>
              <a:t>(111420104020)</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Karthick V</a:t>
            </a:r>
            <a:r>
              <a:rPr lang="it-IT" sz="1600" b="1" dirty="0">
                <a:latin typeface="Times New Roman"/>
                <a:cs typeface="Times New Roman"/>
              </a:rPr>
              <a:t>(111420104043)</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Ashwinraj E (111420104108)</a:t>
            </a:r>
          </a:p>
          <a:p>
            <a:pPr marL="741045">
              <a:lnSpc>
                <a:spcPct val="100000"/>
              </a:lnSpc>
              <a:spcBef>
                <a:spcPts val="25"/>
              </a:spcBef>
            </a:pPr>
            <a:r>
              <a:rPr lang="it-IT" sz="1600" b="1" spc="-5" dirty="0">
                <a:latin typeface="Times New Roman"/>
                <a:cs typeface="Times New Roman"/>
              </a:rPr>
              <a:t>4.Arvind K (111420104007)</a:t>
            </a:r>
            <a:endParaRPr lang="it-IT" sz="16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89330" y="2220109"/>
            <a:ext cx="2722200" cy="30780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rgbClr val="BD8738"/>
              </a:buClr>
              <a:buSzPts val="2000"/>
              <a:buNone/>
            </a:pPr>
            <a:r>
              <a:rPr lang="en-US" dirty="0">
                <a:solidFill>
                  <a:schemeClr val="tx2"/>
                </a:solidFill>
                <a:latin typeface="+mn-lt"/>
                <a:hlinkClick r:id="rId3">
                  <a:extLst>
                    <a:ext uri="{A12FA001-AC4F-418D-AE19-62706E023703}">
                      <ahyp:hlinkClr xmlns:ahyp="http://schemas.microsoft.com/office/drawing/2018/hyperlinkcolor" val="tx"/>
                    </a:ext>
                  </a:extLst>
                </a:hlinkClick>
              </a:rPr>
              <a:t>Insert Your </a:t>
            </a:r>
            <a:r>
              <a:rPr lang="en-US" dirty="0" err="1">
                <a:solidFill>
                  <a:schemeClr val="tx2"/>
                </a:solidFill>
                <a:latin typeface="+mn-lt"/>
                <a:hlinkClick r:id="rId3">
                  <a:extLst>
                    <a:ext uri="{A12FA001-AC4F-418D-AE19-62706E023703}">
                      <ahyp:hlinkClr xmlns:ahyp="http://schemas.microsoft.com/office/drawing/2018/hyperlinkcolor" val="tx"/>
                    </a:ext>
                  </a:extLst>
                </a:hlinkClick>
              </a:rPr>
              <a:t>Github</a:t>
            </a:r>
            <a:r>
              <a:rPr lang="en-US" dirty="0">
                <a:solidFill>
                  <a:schemeClr val="tx2"/>
                </a:solidFill>
                <a:latin typeface="+mn-lt"/>
                <a:hlinkClick r:id="rId3">
                  <a:extLst>
                    <a:ext uri="{A12FA001-AC4F-418D-AE19-62706E023703}">
                      <ahyp:hlinkClr xmlns:ahyp="http://schemas.microsoft.com/office/drawing/2018/hyperlinkcolor" val="tx"/>
                    </a:ext>
                  </a:extLst>
                </a:hlinkClick>
              </a:rPr>
              <a:t> Link 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On-screen Show (16:9)</PresentationFormat>
  <Paragraphs>51</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Calibri</vt:lpstr>
      <vt:lpstr>Noto Sans Symbols</vt:lpstr>
      <vt:lpstr>Public Sans</vt:lpstr>
      <vt:lpstr>Times New Roman</vt:lpstr>
      <vt:lpstr>Simple Light</vt:lpstr>
      <vt:lpstr>PowerPoint Presentation</vt:lpstr>
      <vt:lpstr>Portfolio Website</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Gokul R</cp:lastModifiedBy>
  <cp:revision>3</cp:revision>
  <dcterms:created xsi:type="dcterms:W3CDTF">2020-08-13T11:21:46Z</dcterms:created>
  <dcterms:modified xsi:type="dcterms:W3CDTF">2023-11-06T12:32:35Z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