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2841674" y="6625886"/>
            <a:ext cx="920027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0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85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65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2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4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5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6"/>
            <a:ext cx="6490345" cy="1012264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MANUAL </a:t>
            </a:r>
            <a:r>
              <a:rPr lang="en-US" b="1" dirty="0">
                <a:solidFill>
                  <a:schemeClr val="accent6"/>
                </a:solidFill>
              </a:rPr>
              <a:t>T</a:t>
            </a:r>
            <a:r>
              <a:rPr lang="en-US" b="1" dirty="0" smtClean="0">
                <a:solidFill>
                  <a:schemeClr val="accent6"/>
                </a:solidFill>
              </a:rPr>
              <a:t>ESTING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2307" y="503385"/>
            <a:ext cx="196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Prepared By:</a:t>
            </a:r>
          </a:p>
          <a:p>
            <a:r>
              <a:rPr lang="en-IN" dirty="0" smtClean="0"/>
              <a:t>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b="1" dirty="0" smtClean="0">
                <a:latin typeface="Bell MT" panose="02020503060305020303" pitchFamily="18" charset="0"/>
              </a:rPr>
              <a:t>GOKUL S</a:t>
            </a:r>
            <a:endParaRPr lang="en-IN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105218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BUG LIFE CYCLE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427968"/>
            <a:ext cx="11882510" cy="47899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When Ever Test Engineer Find a Defect .It will  be Reported  to the developer and it has to be tracked . For this we have some Process Bug or Defect life cycle.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important stage for Developer and </a:t>
            </a:r>
            <a:r>
              <a:rPr lang="en-US" dirty="0"/>
              <a:t>T</a:t>
            </a:r>
            <a:r>
              <a:rPr lang="en-US" dirty="0" smtClean="0"/>
              <a:t>est Engineer.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684" y="2727250"/>
            <a:ext cx="103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27444" y="2727250"/>
            <a:ext cx="134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Assign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59103" y="2727250"/>
            <a:ext cx="141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Fixed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235821" y="2704476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Re-Test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707" y="4544540"/>
            <a:ext cx="156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Re-Open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291977" y="718401"/>
            <a:ext cx="119787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Closed </a:t>
            </a:r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2483893" y="1645707"/>
            <a:ext cx="1460310" cy="516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Cannot Reproduce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913795" y="781042"/>
            <a:ext cx="1344307" cy="427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Duplicate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585649" y="614673"/>
            <a:ext cx="1351128" cy="6324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223379" y="648352"/>
            <a:ext cx="1596788" cy="611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Deferred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646460" y="1417682"/>
            <a:ext cx="1733266" cy="5868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Fix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294727" y="2162019"/>
            <a:ext cx="1610436" cy="5424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RFE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2" idx="3"/>
            <a:endCxn id="4" idx="1"/>
          </p:cNvCxnSpPr>
          <p:nvPr/>
        </p:nvCxnSpPr>
        <p:spPr>
          <a:xfrm>
            <a:off x="1740093" y="2988860"/>
            <a:ext cx="11873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7" idx="1"/>
          </p:cNvCxnSpPr>
          <p:nvPr/>
        </p:nvCxnSpPr>
        <p:spPr>
          <a:xfrm>
            <a:off x="4271752" y="2988860"/>
            <a:ext cx="118735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</p:cNvCxnSpPr>
          <p:nvPr/>
        </p:nvCxnSpPr>
        <p:spPr>
          <a:xfrm>
            <a:off x="6878473" y="2988860"/>
            <a:ext cx="307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10" idx="2"/>
          </p:cNvCxnSpPr>
          <p:nvPr/>
        </p:nvCxnSpPr>
        <p:spPr>
          <a:xfrm flipH="1" flipV="1">
            <a:off x="10890913" y="1241621"/>
            <a:ext cx="1" cy="1462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</p:cNvCxnSpPr>
          <p:nvPr/>
        </p:nvCxnSpPr>
        <p:spPr>
          <a:xfrm>
            <a:off x="10890914" y="3227696"/>
            <a:ext cx="0" cy="130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957853" y="2004536"/>
            <a:ext cx="1501250" cy="69994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258102" y="1246551"/>
            <a:ext cx="1201001" cy="14579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2"/>
          </p:cNvCxnSpPr>
          <p:nvPr/>
        </p:nvCxnSpPr>
        <p:spPr>
          <a:xfrm flipH="1" flipV="1">
            <a:off x="5261213" y="1247075"/>
            <a:ext cx="184245" cy="144427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45457" y="1282973"/>
            <a:ext cx="887104" cy="142150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45457" y="1975513"/>
            <a:ext cx="1201003" cy="69501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6" idx="1"/>
          </p:cNvCxnSpPr>
          <p:nvPr/>
        </p:nvCxnSpPr>
        <p:spPr>
          <a:xfrm flipV="1">
            <a:off x="5438632" y="2433248"/>
            <a:ext cx="1856095" cy="19004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684" y="3250470"/>
            <a:ext cx="103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 E)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2715904" y="3435136"/>
            <a:ext cx="15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(Concerted Developer )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459102" y="3435136"/>
            <a:ext cx="141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(Developer)</a:t>
            </a:r>
            <a:endParaRPr lang="en-IN" dirty="0"/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 flipV="1">
            <a:off x="3444658" y="4772416"/>
            <a:ext cx="6873049" cy="3373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5" idx="2"/>
          </p:cNvCxnSpPr>
          <p:nvPr/>
        </p:nvCxnSpPr>
        <p:spPr>
          <a:xfrm flipH="1" flipV="1">
            <a:off x="3493828" y="4081467"/>
            <a:ext cx="13460" cy="70347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09337" y="375781"/>
            <a:ext cx="10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 E 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1489849" y="2727250"/>
            <a:ext cx="70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E)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0890913" y="5160723"/>
            <a:ext cx="88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E 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909516" y="5660557"/>
            <a:ext cx="827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Flow Diagram for Bug Life Cycle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78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CANNOT REPRODUCE </a:t>
            </a:r>
            <a:endParaRPr lang="en-IN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0180" y="1086892"/>
            <a:ext cx="10521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Test Engineer can see the defect .Developer can’t see the Defect. But   Test Engineer  have Proof [Screen Shot]on it .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90179" y="2119773"/>
            <a:ext cx="1052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Then, Developer Change the Status  to </a:t>
            </a:r>
            <a:r>
              <a:rPr lang="en-US" sz="2800" b="1" dirty="0" smtClean="0"/>
              <a:t>CANNOT REPRODUCE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2838" y="3068877"/>
            <a:ext cx="4559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lgerian" panose="04020705040A02060702" pitchFamily="82" charset="0"/>
              </a:rPr>
              <a:t>DUPLICATE 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90179" y="3795015"/>
            <a:ext cx="106721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Test Engineer raise a defect and another test engineer raise the same defect by unknowingly / Mistakenly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In the stage developer change the status of Second defect to </a:t>
            </a:r>
            <a:r>
              <a:rPr lang="en-US" sz="2800" b="1" dirty="0" smtClean="0"/>
              <a:t>DUPLICATE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9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INVALID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49" y="584775"/>
            <a:ext cx="1139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Test Engineer raise a defect but developer does not accept it.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1249" y="1169550"/>
            <a:ext cx="1126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In this Situation, developer change the change the status to </a:t>
            </a:r>
            <a:r>
              <a:rPr lang="en-US" sz="2800" b="1" dirty="0" smtClean="0"/>
              <a:t>INVALID.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521" y="3597535"/>
            <a:ext cx="6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37515"/>
            <a:ext cx="606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DEFERRED/ postpone</a:t>
            </a:r>
            <a:endParaRPr lang="en-IN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39452" y="2931090"/>
            <a:ext cx="11060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Whenever Test Engineer raised a defect .It will reported to the Developer. He accept the Defect .But He Fix the defect </a:t>
            </a:r>
            <a:r>
              <a:rPr lang="en-IN" sz="2800" dirty="0" smtClean="0"/>
              <a:t>later</a:t>
            </a:r>
          </a:p>
          <a:p>
            <a:endParaRPr lang="en-IN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Developer has to fix too many defect . But there is no time . In this case Developer has </a:t>
            </a:r>
            <a:r>
              <a:rPr lang="en-IN" sz="2800" b="1" dirty="0"/>
              <a:t>POSTPONE </a:t>
            </a:r>
            <a:r>
              <a:rPr lang="en-IN" sz="2800" dirty="0"/>
              <a:t>the Minor &amp;Trivial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6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313" y="150313"/>
            <a:ext cx="667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CAN’T FIX / UNABLE TO FIX </a:t>
            </a:r>
            <a:endParaRPr lang="en-IN" sz="32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186" y="735088"/>
            <a:ext cx="11139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Test Engineer Logged the Defect . Developer accept the defect  .But he was unable to fix the defect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2186" y="1750750"/>
            <a:ext cx="988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In this situation, Developer change the status to </a:t>
            </a:r>
            <a:r>
              <a:rPr lang="en-IN" sz="2800" b="1" dirty="0" smtClean="0"/>
              <a:t>CAN’T FIX 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2186" y="2505206"/>
            <a:ext cx="9883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In this situation ,ask to the manager . If he say close the defect . Send the mail to all team members and close for Proof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068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08" y="125261"/>
            <a:ext cx="811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Request For Enhancement [Rfe]</a:t>
            </a:r>
            <a:endParaRPr lang="en-IN" sz="3200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" y="892572"/>
            <a:ext cx="10509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When Test </a:t>
            </a:r>
            <a:r>
              <a:rPr lang="en-IN" sz="2800" dirty="0"/>
              <a:t>E</a:t>
            </a:r>
            <a:r>
              <a:rPr lang="en-IN" sz="2800" dirty="0" smtClean="0"/>
              <a:t>ngineer Logged the defect . But Developer Should not accept as a defect . But he accept as a Good suggestion 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3879" y="3194135"/>
            <a:ext cx="11423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All RFE Should share with Customer through Business Analyst or Project Manager.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3879" y="2258797"/>
            <a:ext cx="998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In this situation Developer change the status to </a:t>
            </a:r>
            <a:r>
              <a:rPr lang="en-IN" sz="2800" b="1" dirty="0" smtClean="0"/>
              <a:t>RFE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0704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661" y="1987784"/>
            <a:ext cx="566928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6"/>
                </a:solidFill>
                <a:latin typeface="Algerian" panose="04020705040A02060702" pitchFamily="82" charset="0"/>
              </a:rPr>
              <a:t>THANK YOU</a:t>
            </a:r>
            <a:endParaRPr lang="en-IN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2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igital_Template" id="{5A3AD10F-DD54-49F5-AA79-3E7E4567C8C6}" vid="{32CA194C-6BBE-41F9-B110-AE619953BD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364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Bell MT</vt:lpstr>
      <vt:lpstr>Calibri</vt:lpstr>
      <vt:lpstr>Times New Roman</vt:lpstr>
      <vt:lpstr>Wingdings</vt:lpstr>
      <vt:lpstr>1_Office Theme</vt:lpstr>
      <vt:lpstr>MANUAL TESTING</vt:lpstr>
      <vt:lpstr>                      BUG LIFE 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Gokul S</cp:lastModifiedBy>
  <cp:revision>37</cp:revision>
  <dcterms:created xsi:type="dcterms:W3CDTF">2023-09-15T07:52:01Z</dcterms:created>
  <dcterms:modified xsi:type="dcterms:W3CDTF">2023-09-21T05:08:28Z</dcterms:modified>
</cp:coreProperties>
</file>