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6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02" y="503385"/>
            <a:ext cx="8815754" cy="2214415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502" y="2777320"/>
            <a:ext cx="6438314" cy="80114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" y="6387445"/>
            <a:ext cx="2646623" cy="3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16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177" y="1825625"/>
            <a:ext cx="11601157" cy="44344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3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6435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178" y="365125"/>
            <a:ext cx="874541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07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178" y="2250831"/>
            <a:ext cx="5669280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387445"/>
            <a:ext cx="2646623" cy="3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14178" y="1041415"/>
            <a:ext cx="11474548" cy="1620117"/>
          </a:xfrm>
        </p:spPr>
        <p:txBody>
          <a:bodyPr vert="horz" lIns="91440" tIns="45720" rIns="91440" bIns="45720" rtlCol="0" anchor="b">
            <a:normAutofit lnSpcReduction="10000"/>
          </a:bodyPr>
          <a:lstStyle>
            <a:lvl1pPr>
              <a:defRPr lang="en-IN" sz="600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14178" y="2774779"/>
            <a:ext cx="6297637" cy="8011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0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544270"/>
            <a:ext cx="11882510" cy="46736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2841674" y="6625886"/>
            <a:ext cx="9200270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109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177" y="1488000"/>
            <a:ext cx="5580186" cy="48002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5041" y="1488000"/>
            <a:ext cx="5880294" cy="48002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858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177" y="1503363"/>
            <a:ext cx="55942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177" y="2505074"/>
            <a:ext cx="5594254" cy="3783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1311" y="1503363"/>
            <a:ext cx="58240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1311" y="2504951"/>
            <a:ext cx="5824023" cy="37833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65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28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34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8" y="-7034"/>
            <a:ext cx="459544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121" y="2687"/>
            <a:ext cx="6746214" cy="6257435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842867"/>
            <a:ext cx="4595447" cy="44172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7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9" y="0"/>
            <a:ext cx="445784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"/>
            <a:ext cx="6732147" cy="6274190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856935"/>
            <a:ext cx="4457847" cy="4417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85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89" y="0"/>
            <a:ext cx="1159177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88" y="1544271"/>
            <a:ext cx="11591779" cy="478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5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02" y="503386"/>
            <a:ext cx="6490345" cy="1012264"/>
          </a:xfrm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MANUAL </a:t>
            </a:r>
            <a:r>
              <a:rPr lang="en-US" b="1" dirty="0">
                <a:solidFill>
                  <a:schemeClr val="accent6"/>
                </a:solidFill>
              </a:rPr>
              <a:t>T</a:t>
            </a:r>
            <a:r>
              <a:rPr lang="en-US" b="1" dirty="0" smtClean="0">
                <a:solidFill>
                  <a:schemeClr val="accent6"/>
                </a:solidFill>
              </a:rPr>
              <a:t>ESTING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32307" y="503385"/>
            <a:ext cx="1966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Prepared By:</a:t>
            </a:r>
          </a:p>
          <a:p>
            <a:r>
              <a:rPr lang="en-IN" dirty="0" smtClean="0"/>
              <a:t>                 </a:t>
            </a:r>
          </a:p>
          <a:p>
            <a:r>
              <a:rPr lang="en-IN" dirty="0"/>
              <a:t> </a:t>
            </a:r>
            <a:r>
              <a:rPr lang="en-IN" dirty="0" smtClean="0"/>
              <a:t>         </a:t>
            </a:r>
            <a:r>
              <a:rPr lang="en-IN" b="1" dirty="0" smtClean="0">
                <a:latin typeface="Bell MT" panose="02020503060305020303" pitchFamily="18" charset="0"/>
              </a:rPr>
              <a:t>GOKUL S</a:t>
            </a:r>
            <a:endParaRPr lang="en-IN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7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105218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BUG LIFE CYCLE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427968"/>
            <a:ext cx="11882510" cy="47899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When Ever Test Engineer Find a Defect .It will  be Reported  to the developer and it has to be tracked . For this we have some Process </a:t>
            </a:r>
            <a:r>
              <a:rPr lang="en-US" b="1" dirty="0" smtClean="0"/>
              <a:t>BUG LIFE CYCLE.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This is important stage for Developer and </a:t>
            </a:r>
            <a:r>
              <a:rPr lang="en-US" dirty="0"/>
              <a:t>T</a:t>
            </a:r>
            <a:r>
              <a:rPr lang="en-US" dirty="0" smtClean="0"/>
              <a:t>est Engineer.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9684" y="2727250"/>
            <a:ext cx="1030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27444" y="2727250"/>
            <a:ext cx="1344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Assign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459103" y="2727250"/>
            <a:ext cx="141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Fixed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235821" y="2704476"/>
            <a:ext cx="131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Re-Test</a:t>
            </a:r>
            <a:endParaRPr lang="en-I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317707" y="4544540"/>
            <a:ext cx="156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Re-Open</a:t>
            </a:r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0291977" y="718401"/>
            <a:ext cx="119787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Closed </a:t>
            </a:r>
            <a:endParaRPr lang="en-IN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2483893" y="1645707"/>
            <a:ext cx="1460310" cy="516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Cannot Reproduce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2913795" y="781042"/>
            <a:ext cx="1344307" cy="4276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Duplicate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4585649" y="614673"/>
            <a:ext cx="1351128" cy="6324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Invalid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6223379" y="648352"/>
            <a:ext cx="1596788" cy="611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Deferred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6646460" y="1417682"/>
            <a:ext cx="1733266" cy="58685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Can’t Fix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7294727" y="2162019"/>
            <a:ext cx="1610436" cy="5424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RFE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2" idx="3"/>
            <a:endCxn id="4" idx="1"/>
          </p:cNvCxnSpPr>
          <p:nvPr/>
        </p:nvCxnSpPr>
        <p:spPr>
          <a:xfrm>
            <a:off x="1740093" y="2988860"/>
            <a:ext cx="11873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7" idx="1"/>
          </p:cNvCxnSpPr>
          <p:nvPr/>
        </p:nvCxnSpPr>
        <p:spPr>
          <a:xfrm>
            <a:off x="4271752" y="2988860"/>
            <a:ext cx="118735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</p:cNvCxnSpPr>
          <p:nvPr/>
        </p:nvCxnSpPr>
        <p:spPr>
          <a:xfrm>
            <a:off x="6878473" y="2988860"/>
            <a:ext cx="30707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0"/>
            <a:endCxn id="10" idx="2"/>
          </p:cNvCxnSpPr>
          <p:nvPr/>
        </p:nvCxnSpPr>
        <p:spPr>
          <a:xfrm flipH="1" flipV="1">
            <a:off x="10890913" y="1241621"/>
            <a:ext cx="1" cy="1462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</p:cNvCxnSpPr>
          <p:nvPr/>
        </p:nvCxnSpPr>
        <p:spPr>
          <a:xfrm>
            <a:off x="10890914" y="3227696"/>
            <a:ext cx="0" cy="1307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957853" y="2004536"/>
            <a:ext cx="1501250" cy="69994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258102" y="1246551"/>
            <a:ext cx="1201001" cy="145792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3" idx="2"/>
          </p:cNvCxnSpPr>
          <p:nvPr/>
        </p:nvCxnSpPr>
        <p:spPr>
          <a:xfrm flipH="1" flipV="1">
            <a:off x="5261213" y="1247075"/>
            <a:ext cx="184245" cy="144427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445457" y="1282973"/>
            <a:ext cx="887104" cy="142150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445457" y="1975513"/>
            <a:ext cx="1201003" cy="69501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6" idx="1"/>
          </p:cNvCxnSpPr>
          <p:nvPr/>
        </p:nvCxnSpPr>
        <p:spPr>
          <a:xfrm flipV="1">
            <a:off x="5438632" y="2433248"/>
            <a:ext cx="1856095" cy="19004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9684" y="3250470"/>
            <a:ext cx="103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 E)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2715904" y="3435136"/>
            <a:ext cx="155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(Concerted Developer )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5459102" y="3435136"/>
            <a:ext cx="141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(Developer)</a:t>
            </a:r>
            <a:endParaRPr lang="en-IN" dirty="0"/>
          </a:p>
        </p:txBody>
      </p:sp>
      <p:cxnSp>
        <p:nvCxnSpPr>
          <p:cNvPr id="5" name="Straight Arrow Connector 4"/>
          <p:cNvCxnSpPr>
            <a:stCxn id="9" idx="1"/>
          </p:cNvCxnSpPr>
          <p:nvPr/>
        </p:nvCxnSpPr>
        <p:spPr>
          <a:xfrm flipH="1" flipV="1">
            <a:off x="3444658" y="4772416"/>
            <a:ext cx="6873049" cy="3373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5" idx="2"/>
          </p:cNvCxnSpPr>
          <p:nvPr/>
        </p:nvCxnSpPr>
        <p:spPr>
          <a:xfrm flipH="1" flipV="1">
            <a:off x="3493828" y="4081467"/>
            <a:ext cx="13460" cy="70347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509337" y="375781"/>
            <a:ext cx="103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 E )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11489849" y="2727250"/>
            <a:ext cx="70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T E)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10890913" y="5160723"/>
            <a:ext cx="88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T E )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1909516" y="5660557"/>
            <a:ext cx="827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  <a:latin typeface="Algerian" panose="04020705040A02060702" pitchFamily="82" charset="0"/>
              </a:rPr>
              <a:t>Flow Diagram for Bug Life Cycle</a:t>
            </a:r>
            <a:endParaRPr lang="en-IN" sz="3200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1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182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  <a:latin typeface="Algerian" panose="04020705040A02060702" pitchFamily="82" charset="0"/>
              </a:rPr>
              <a:t>CANNOT REPRODUCE </a:t>
            </a:r>
            <a:endParaRPr lang="en-IN" sz="3600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617" y="869309"/>
            <a:ext cx="10521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 Test Engineer can see the defect .Developer can’t see the Defect. But   Test Engineer  have Proof [Screen Shot]on it .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8616" y="2119772"/>
            <a:ext cx="10521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Then, Developer Change the Status  to </a:t>
            </a:r>
            <a:r>
              <a:rPr lang="en-US" sz="2800" b="1" dirty="0" smtClean="0"/>
              <a:t>CANNOT REPRODUCE</a:t>
            </a:r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62838" y="3068877"/>
            <a:ext cx="45594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Algerian" panose="04020705040A02060702" pitchFamily="82" charset="0"/>
              </a:rPr>
              <a:t>DUPLICATE </a:t>
            </a:r>
            <a:endParaRPr lang="en-IN" sz="3200" dirty="0">
              <a:solidFill>
                <a:schemeClr val="accent6"/>
              </a:solidFill>
              <a:latin typeface="Algerian" panose="04020705040A02060702" pitchFamily="82" charset="0"/>
            </a:endParaRP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38616" y="3930651"/>
            <a:ext cx="1067217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Test Engineer raise a defect and another test engineer raise the same defect by unknowingly / Mistakenly</a:t>
            </a:r>
            <a:r>
              <a:rPr lang="en-US" sz="28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 In the stage developer change the status of Second defect to </a:t>
            </a:r>
            <a:r>
              <a:rPr lang="en-US" sz="2800" b="1" dirty="0" smtClean="0"/>
              <a:t>DUPLICATE 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93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9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  <a:latin typeface="Algerian" panose="04020705040A02060702" pitchFamily="82" charset="0"/>
              </a:rPr>
              <a:t>INVALID</a:t>
            </a:r>
            <a:endParaRPr lang="en-IN" sz="3200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986" y="888064"/>
            <a:ext cx="11398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Test Engineer raise a defect but developer does not accept it.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4986" y="1596881"/>
            <a:ext cx="11260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In this Situation, developer change the change the status to </a:t>
            </a:r>
            <a:r>
              <a:rPr lang="en-US" sz="2800" b="1" dirty="0" smtClean="0"/>
              <a:t>INVALID.</a:t>
            </a:r>
            <a:endParaRPr lang="en-IN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0521" y="3597535"/>
            <a:ext cx="68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489540"/>
            <a:ext cx="6062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  <a:latin typeface="Algerian" panose="04020705040A02060702" pitchFamily="82" charset="0"/>
              </a:rPr>
              <a:t>DEFERRED/ postpone</a:t>
            </a:r>
            <a:endParaRPr lang="en-IN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594986" y="3445510"/>
            <a:ext cx="110604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Whenever Test Engineer raised a defect .It will reported to the Developer. He accept the Defect .But He Fix the defect </a:t>
            </a:r>
            <a:r>
              <a:rPr lang="en-IN" sz="2800" dirty="0" smtClean="0"/>
              <a:t>later</a:t>
            </a:r>
          </a:p>
          <a:p>
            <a:endParaRPr lang="en-IN" sz="2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Developer has to fix too many defect . But there is no time . In this case Developer has </a:t>
            </a:r>
            <a:r>
              <a:rPr lang="en-IN" sz="2800" b="1" dirty="0"/>
              <a:t>POSTPONE </a:t>
            </a:r>
            <a:r>
              <a:rPr lang="en-IN" sz="2800" dirty="0"/>
              <a:t>the Minor &amp;Trivial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56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8758"/>
            <a:ext cx="6676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accent6"/>
                </a:solidFill>
                <a:latin typeface="Algerian" panose="04020705040A02060702" pitchFamily="82" charset="0"/>
              </a:rPr>
              <a:t>CAN’T FIX / UNABLE TO FIX </a:t>
            </a:r>
            <a:endParaRPr lang="en-IN" sz="3200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093" y="1110869"/>
            <a:ext cx="11139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 smtClean="0"/>
              <a:t>Test Engineer Logged the Defect . Developer accept the defect  .But he was unable to fix the defect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26093" y="2468155"/>
            <a:ext cx="9883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 smtClean="0"/>
              <a:t>In this situation, Developer change the status to </a:t>
            </a:r>
            <a:r>
              <a:rPr lang="en-IN" sz="2800" b="1" dirty="0" smtClean="0"/>
              <a:t>CAN’T FIX 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6093" y="3532340"/>
            <a:ext cx="9883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 smtClean="0"/>
              <a:t>In this situation ,ask to the manager . If he say close the defect . Send the mail to all team members and close for Proof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3068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16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/>
                </a:solidFill>
                <a:latin typeface="Algerian" panose="04020705040A02060702" pitchFamily="82" charset="0"/>
              </a:rPr>
              <a:t>Request For Enhancement [Rfe]</a:t>
            </a:r>
            <a:endParaRPr lang="en-IN" sz="3200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879" y="1118041"/>
            <a:ext cx="10509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 smtClean="0"/>
              <a:t>When Test </a:t>
            </a:r>
            <a:r>
              <a:rPr lang="en-IN" sz="2800" dirty="0"/>
              <a:t>E</a:t>
            </a:r>
            <a:r>
              <a:rPr lang="en-IN" sz="2800" dirty="0" smtClean="0"/>
              <a:t>ngineer Logged the defect . But Developer Should not accept as a defect . But he accept as a Good suggestion .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63879" y="3582442"/>
            <a:ext cx="11423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 smtClean="0"/>
              <a:t>All RFE Should share with Customer through Business Analyst or Project Manager.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63879" y="2466913"/>
            <a:ext cx="9983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 smtClean="0"/>
              <a:t>In this situation Developer change the status to </a:t>
            </a:r>
            <a:r>
              <a:rPr lang="en-IN" sz="2800" b="1" dirty="0" smtClean="0"/>
              <a:t>RFE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20704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661" y="1987784"/>
            <a:ext cx="5669280" cy="1325563"/>
          </a:xfrm>
        </p:spPr>
        <p:txBody>
          <a:bodyPr/>
          <a:lstStyle/>
          <a:p>
            <a:r>
              <a:rPr lang="en-IN" b="1" dirty="0" smtClean="0">
                <a:solidFill>
                  <a:schemeClr val="accent6"/>
                </a:solidFill>
                <a:latin typeface="Algerian" panose="04020705040A02060702" pitchFamily="82" charset="0"/>
              </a:rPr>
              <a:t>THANK YOU</a:t>
            </a:r>
            <a:endParaRPr lang="en-IN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425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Digital_Template" id="{5A3AD10F-DD54-49F5-AA79-3E7E4567C8C6}" vid="{32CA194C-6BBE-41F9-B110-AE619953BD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362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Bell MT</vt:lpstr>
      <vt:lpstr>Calibri</vt:lpstr>
      <vt:lpstr>Times New Roman</vt:lpstr>
      <vt:lpstr>Wingdings</vt:lpstr>
      <vt:lpstr>1_Office Theme</vt:lpstr>
      <vt:lpstr>MANUAL TESTING</vt:lpstr>
      <vt:lpstr>                      BUG LIFE CYCLE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Gokul S</dc:creator>
  <cp:lastModifiedBy>Gokul S</cp:lastModifiedBy>
  <cp:revision>38</cp:revision>
  <dcterms:created xsi:type="dcterms:W3CDTF">2023-09-15T07:52:01Z</dcterms:created>
  <dcterms:modified xsi:type="dcterms:W3CDTF">2023-09-22T04:16:32Z</dcterms:modified>
</cp:coreProperties>
</file>