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0" r:id="rId2"/>
    <p:sldId id="273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1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6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99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38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8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9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8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3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4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4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5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3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74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2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0339-EDE9-4A74-AB49-AEAE876726E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ED5A-5D2B-41B6-AF35-641B0039A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8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BC50F-25A5-4E42-8D8D-36C27126E508}"/>
              </a:ext>
            </a:extLst>
          </p:cNvPr>
          <p:cNvSpPr txBox="1"/>
          <p:nvPr/>
        </p:nvSpPr>
        <p:spPr>
          <a:xfrm>
            <a:off x="3648635" y="2805954"/>
            <a:ext cx="4894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+mj-lt"/>
              </a:rPr>
              <a:t>WELCOME</a:t>
            </a:r>
            <a:endParaRPr lang="en-IN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662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270550"/>
            <a:ext cx="11170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#8. WHICH BATSMAN HAS SCORED THE MOST RUNS IN A SINGLE MATCH IN MUMBAI INDIANS?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6096000" y="4471049"/>
            <a:ext cx="99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7C8C1-048A-4970-93A6-B6C44051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167"/>
            <a:ext cx="4944165" cy="1609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F198A-AB43-4C9D-9BB1-FDCFC804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9" y="1061858"/>
            <a:ext cx="1165070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270550"/>
            <a:ext cx="11170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#9. WHAT IS THE AVERAGE PERCENTAGE OF BOUNDARIES AND SIXES HIT BY YUVARAJ SINGH?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8441225" y="4368520"/>
            <a:ext cx="99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8A650-BF6E-4DFD-B8C0-F00956EADB77}"/>
              </a:ext>
            </a:extLst>
          </p:cNvPr>
          <p:cNvSpPr txBox="1"/>
          <p:nvPr/>
        </p:nvSpPr>
        <p:spPr>
          <a:xfrm>
            <a:off x="1057835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9692B-98EF-43DD-9A93-906304FCA1F4}"/>
              </a:ext>
            </a:extLst>
          </p:cNvPr>
          <p:cNvSpPr txBox="1"/>
          <p:nvPr/>
        </p:nvSpPr>
        <p:spPr>
          <a:xfrm>
            <a:off x="1210235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F25DB-1DE5-4A17-8BB0-715AD6C8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30" y="1004100"/>
            <a:ext cx="6496694" cy="3376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5000D3-471D-4052-A206-183C5F68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225" y="5156581"/>
            <a:ext cx="329611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9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270550"/>
            <a:ext cx="1117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#10. WHAT IS THE AVERAGE STRIKE RATE OF BATSMEN IN THE IPL DATASET?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7428212" y="3642539"/>
            <a:ext cx="99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8A650-BF6E-4DFD-B8C0-F00956EADB77}"/>
              </a:ext>
            </a:extLst>
          </p:cNvPr>
          <p:cNvSpPr txBox="1"/>
          <p:nvPr/>
        </p:nvSpPr>
        <p:spPr>
          <a:xfrm>
            <a:off x="1057835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9692B-98EF-43DD-9A93-906304FCA1F4}"/>
              </a:ext>
            </a:extLst>
          </p:cNvPr>
          <p:cNvSpPr txBox="1"/>
          <p:nvPr/>
        </p:nvSpPr>
        <p:spPr>
          <a:xfrm>
            <a:off x="1210235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C594F-E4AA-45E4-BEEF-090A9D3B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48" y="4428228"/>
            <a:ext cx="4172532" cy="1781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DE5AD2-6C83-448F-AE13-FAA6EE9E8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3" y="1137022"/>
            <a:ext cx="1006933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5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270550"/>
            <a:ext cx="11170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#11. WHAT IS THE NUMBER OF MATCHES WON BY EACH TEAM BATTING FIRST VERSUS BATTING SEACOND USING STORE PROCEDURE?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7991651" y="3429000"/>
            <a:ext cx="1026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8A650-BF6E-4DFD-B8C0-F00956EADB77}"/>
              </a:ext>
            </a:extLst>
          </p:cNvPr>
          <p:cNvSpPr txBox="1"/>
          <p:nvPr/>
        </p:nvSpPr>
        <p:spPr>
          <a:xfrm>
            <a:off x="1057835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9692B-98EF-43DD-9A93-906304FCA1F4}"/>
              </a:ext>
            </a:extLst>
          </p:cNvPr>
          <p:cNvSpPr txBox="1"/>
          <p:nvPr/>
        </p:nvSpPr>
        <p:spPr>
          <a:xfrm>
            <a:off x="1210235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99985-1DE2-4CCC-B2E7-0CC21FA7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586" y="3977236"/>
            <a:ext cx="3553321" cy="2610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3F778E-0324-42E0-BCB4-2C2BDC645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3" y="1147685"/>
            <a:ext cx="6824891" cy="54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2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270550"/>
            <a:ext cx="1117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#12. WHAT IS THE HIGHEST PARTNERSHIP RUNS FOR EACH TEAM IN EACH SEASON?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9282570" y="2586317"/>
            <a:ext cx="1026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8A650-BF6E-4DFD-B8C0-F00956EADB77}"/>
              </a:ext>
            </a:extLst>
          </p:cNvPr>
          <p:cNvSpPr txBox="1"/>
          <p:nvPr/>
        </p:nvSpPr>
        <p:spPr>
          <a:xfrm>
            <a:off x="1057835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9692B-98EF-43DD-9A93-906304FCA1F4}"/>
              </a:ext>
            </a:extLst>
          </p:cNvPr>
          <p:cNvSpPr txBox="1"/>
          <p:nvPr/>
        </p:nvSpPr>
        <p:spPr>
          <a:xfrm>
            <a:off x="1210235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5AC9AB-71A1-45F2-8B18-18CFB0A6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345" y="3125286"/>
            <a:ext cx="3055885" cy="327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1DABA-DCED-4E14-9879-7C0B3990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6" y="931258"/>
            <a:ext cx="8644921" cy="49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270550"/>
            <a:ext cx="1117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#13. CONCAT VENUE &amp; CITY BY USING FUNCTION 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7588241" y="2370873"/>
            <a:ext cx="1026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8A650-BF6E-4DFD-B8C0-F00956EADB77}"/>
              </a:ext>
            </a:extLst>
          </p:cNvPr>
          <p:cNvSpPr txBox="1"/>
          <p:nvPr/>
        </p:nvSpPr>
        <p:spPr>
          <a:xfrm>
            <a:off x="1057835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9692B-98EF-43DD-9A93-906304FCA1F4}"/>
              </a:ext>
            </a:extLst>
          </p:cNvPr>
          <p:cNvSpPr txBox="1"/>
          <p:nvPr/>
        </p:nvSpPr>
        <p:spPr>
          <a:xfrm>
            <a:off x="1210235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095E7-9E59-4956-9C37-795F84DC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6" y="670660"/>
            <a:ext cx="7241975" cy="4950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13DF4C-7C9E-4CC8-BAD0-1B17B321C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06" y="3250218"/>
            <a:ext cx="6602572" cy="31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234691"/>
            <a:ext cx="11170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#13. FIND THE ID 20, WHICH TEAM PARTICIPATE IN THAT ID, WINNER , PLAYER OF THE MATCH AND CONCAT VENUE &amp; CITY USING FUNCTION 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5437025" y="3665291"/>
            <a:ext cx="1026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8A650-BF6E-4DFD-B8C0-F00956EADB77}"/>
              </a:ext>
            </a:extLst>
          </p:cNvPr>
          <p:cNvSpPr txBox="1"/>
          <p:nvPr/>
        </p:nvSpPr>
        <p:spPr>
          <a:xfrm>
            <a:off x="1057835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9692B-98EF-43DD-9A93-906304FCA1F4}"/>
              </a:ext>
            </a:extLst>
          </p:cNvPr>
          <p:cNvSpPr txBox="1"/>
          <p:nvPr/>
        </p:nvSpPr>
        <p:spPr>
          <a:xfrm>
            <a:off x="1210235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03589C-6457-4959-B166-B63FEF71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7" y="1232028"/>
            <a:ext cx="11545911" cy="733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09AA78-8223-42B6-9D0E-75FAA5A2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56" y="4507469"/>
            <a:ext cx="11453522" cy="10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5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5477-1B87-47E9-94AE-6424DD24969E}"/>
              </a:ext>
            </a:extLst>
          </p:cNvPr>
          <p:cNvSpPr txBox="1"/>
          <p:nvPr/>
        </p:nvSpPr>
        <p:spPr>
          <a:xfrm>
            <a:off x="4706440" y="3044279"/>
            <a:ext cx="3324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THANK YOU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97446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BC50F-25A5-4E42-8D8D-36C27126E508}"/>
              </a:ext>
            </a:extLst>
          </p:cNvPr>
          <p:cNvSpPr txBox="1"/>
          <p:nvPr/>
        </p:nvSpPr>
        <p:spPr>
          <a:xfrm>
            <a:off x="4025151" y="2875002"/>
            <a:ext cx="57463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+mj-lt"/>
              </a:rPr>
              <a:t>IPL DATASET</a:t>
            </a:r>
            <a:endParaRPr lang="en-IN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140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564775"/>
            <a:ext cx="11170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#1. HOW MANY TIMES DID EACH TEAM WIN THE TOSS IN SEASON 2017 &amp; ORDER BY ASCENDING ORDER?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98C42-5584-4BA7-9E59-856D17F1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4" y="1676400"/>
            <a:ext cx="5744377" cy="1257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46B4A6-10CF-4476-A678-CD519A4B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342" y="3152948"/>
            <a:ext cx="4290552" cy="3475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EDF95E-E431-49E1-8AD7-02B65A2609F2}"/>
              </a:ext>
            </a:extLst>
          </p:cNvPr>
          <p:cNvSpPr txBox="1"/>
          <p:nvPr/>
        </p:nvSpPr>
        <p:spPr>
          <a:xfrm>
            <a:off x="7073154" y="2475223"/>
            <a:ext cx="99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7850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564775"/>
            <a:ext cx="1117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#2. WHICH BATSMAN BEEN DISMISSED BY THE BOWLER ' YS CHAHAL' MOST TIME?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536EF-6923-4C23-A02A-04CB6142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4" y="1409418"/>
            <a:ext cx="5496692" cy="2019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337F61-C83A-4864-920A-AE8B4E7A6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57" y="3695982"/>
            <a:ext cx="4927821" cy="2498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6838744" y="2977352"/>
            <a:ext cx="99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139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564775"/>
            <a:ext cx="1117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#3. WHO ARE THE TOP 10 PLAYERS GOT PLAYER OF THE MATCH AWARDS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7735216" y="3015947"/>
            <a:ext cx="99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39D23-62BE-45EC-B304-48D7418A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4" y="1165555"/>
            <a:ext cx="6173061" cy="1552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1BB95-C163-449E-A991-7C026471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216" y="3657387"/>
            <a:ext cx="364858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6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564775"/>
            <a:ext cx="1117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#4. HOW MANY EXTRAS ( WIDES &amp; NO- BALLS) WERE BOWLED BY RCB IN EACH MATCH?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7993665" y="1174042"/>
            <a:ext cx="99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CE62C7-8DE7-4707-8547-07884B14C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4" y="1103042"/>
            <a:ext cx="6173061" cy="2686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031D1D-8ABC-4FDE-A133-07791ED0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665" y="1752532"/>
            <a:ext cx="3943900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0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564775"/>
            <a:ext cx="1117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#5. WHICH BOWLER HAS THE  MOST WICKETS TAKEN IN A SINGLE MATCH?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7933764" y="4096545"/>
            <a:ext cx="99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4C567-0AE8-4BBF-9F1B-D80532CE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20" y="1235415"/>
            <a:ext cx="6849431" cy="2581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707A5-EF34-4804-98FC-78DB1A91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64" y="4724211"/>
            <a:ext cx="342947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9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382310"/>
            <a:ext cx="11170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#6. WHAT IS THE HIGHEST AVERAGE NUMBER OF RUNS SCORED IN EACH OVER OF THE INNINGS IN EACH MATCH?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7037294" y="4429462"/>
            <a:ext cx="99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9A4BFA-6048-4E6F-AC04-6E20CF16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4" y="4980363"/>
            <a:ext cx="4610743" cy="157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7A3EC6-F520-40BD-A0D3-4F72A413E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65" y="1311195"/>
            <a:ext cx="559195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090ED6-37CF-4133-AD1C-480F4350B3FF}"/>
              </a:ext>
            </a:extLst>
          </p:cNvPr>
          <p:cNvSpPr txBox="1"/>
          <p:nvPr/>
        </p:nvSpPr>
        <p:spPr>
          <a:xfrm>
            <a:off x="672354" y="382310"/>
            <a:ext cx="1117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#7. WHICH TEAM HAS THE HIGHEST 3 TOTAL SCORE IN A SINGLE MATCH?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8D36B-36FF-4F0E-AAC1-AF2569FFCE28}"/>
              </a:ext>
            </a:extLst>
          </p:cNvPr>
          <p:cNvSpPr txBox="1"/>
          <p:nvPr/>
        </p:nvSpPr>
        <p:spPr>
          <a:xfrm>
            <a:off x="905435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CA5E-6CA3-4622-8360-FFABBAF396D4}"/>
              </a:ext>
            </a:extLst>
          </p:cNvPr>
          <p:cNvSpPr txBox="1"/>
          <p:nvPr/>
        </p:nvSpPr>
        <p:spPr>
          <a:xfrm>
            <a:off x="7064463" y="4127119"/>
            <a:ext cx="99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RESULT 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0984C-2F34-4CA0-8BD0-BD0E0B4F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24" y="4675214"/>
            <a:ext cx="4601217" cy="180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0729C-D7E1-4D3D-9886-1BA23373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26" y="1052353"/>
            <a:ext cx="671606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496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128</TotalTime>
  <Words>286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2024-04-13T09:06:38Z</dcterms:created>
  <dcterms:modified xsi:type="dcterms:W3CDTF">2024-04-13T13:34:22Z</dcterms:modified>
</cp:coreProperties>
</file>