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80705"/>
            <a:ext cx="7451436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425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1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2024-03-26T10:07:22Z</dcterms:created>
  <dcterms:modified xsi:type="dcterms:W3CDTF">2024-10-01T06:11:23Z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5ff6aa2b01e744ac8c7deceea5e29289</vt:lpwstr>
  </property>
</Properties>
</file>