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ublic Sans" panose="020B0604020202020204" charset="0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0"/>
            <a:ext cx="9144635" cy="5143500"/>
          </a:xfrm>
          <a:custGeom>
            <a:avLst/>
            <a:gdLst/>
            <a:ahLst/>
            <a:cxnLst/>
            <a:rect l="l" t="t" r="r" b="b"/>
            <a:pathLst>
              <a:path w="9144635" h="5143500">
                <a:moveTo>
                  <a:pt x="802284" y="5143500"/>
                </a:moveTo>
                <a:lnTo>
                  <a:pt x="801141" y="5097450"/>
                </a:lnTo>
                <a:lnTo>
                  <a:pt x="798182" y="5051463"/>
                </a:lnTo>
                <a:lnTo>
                  <a:pt x="793419" y="5005616"/>
                </a:lnTo>
                <a:lnTo>
                  <a:pt x="786866" y="4960010"/>
                </a:lnTo>
                <a:lnTo>
                  <a:pt x="777290" y="4908867"/>
                </a:lnTo>
                <a:lnTo>
                  <a:pt x="765467" y="4858347"/>
                </a:lnTo>
                <a:lnTo>
                  <a:pt x="751459" y="4808512"/>
                </a:lnTo>
                <a:lnTo>
                  <a:pt x="735304" y="4759401"/>
                </a:lnTo>
                <a:lnTo>
                  <a:pt x="717054" y="4711065"/>
                </a:lnTo>
                <a:lnTo>
                  <a:pt x="696785" y="4663567"/>
                </a:lnTo>
                <a:lnTo>
                  <a:pt x="674522" y="4616958"/>
                </a:lnTo>
                <a:lnTo>
                  <a:pt x="650328" y="4571301"/>
                </a:lnTo>
                <a:lnTo>
                  <a:pt x="624255" y="4526623"/>
                </a:lnTo>
                <a:lnTo>
                  <a:pt x="596353" y="4482998"/>
                </a:lnTo>
                <a:lnTo>
                  <a:pt x="566686" y="4440479"/>
                </a:lnTo>
                <a:lnTo>
                  <a:pt x="535305" y="4399102"/>
                </a:lnTo>
                <a:lnTo>
                  <a:pt x="503059" y="4359884"/>
                </a:lnTo>
                <a:lnTo>
                  <a:pt x="469430" y="4321873"/>
                </a:lnTo>
                <a:lnTo>
                  <a:pt x="434467" y="4285094"/>
                </a:lnTo>
                <a:lnTo>
                  <a:pt x="398246" y="4249547"/>
                </a:lnTo>
                <a:lnTo>
                  <a:pt x="360832" y="4215244"/>
                </a:lnTo>
                <a:lnTo>
                  <a:pt x="322287" y="4182186"/>
                </a:lnTo>
                <a:lnTo>
                  <a:pt x="282689" y="4150385"/>
                </a:lnTo>
                <a:lnTo>
                  <a:pt x="242100" y="4119842"/>
                </a:lnTo>
                <a:lnTo>
                  <a:pt x="200596" y="4090581"/>
                </a:lnTo>
                <a:lnTo>
                  <a:pt x="158229" y="4062590"/>
                </a:lnTo>
                <a:lnTo>
                  <a:pt x="115087" y="4035895"/>
                </a:lnTo>
                <a:lnTo>
                  <a:pt x="71221" y="4010482"/>
                </a:lnTo>
                <a:lnTo>
                  <a:pt x="35801" y="3991203"/>
                </a:lnTo>
                <a:lnTo>
                  <a:pt x="0" y="3972801"/>
                </a:lnTo>
                <a:lnTo>
                  <a:pt x="0" y="3995242"/>
                </a:lnTo>
                <a:lnTo>
                  <a:pt x="45897" y="4019296"/>
                </a:lnTo>
                <a:lnTo>
                  <a:pt x="91046" y="4044658"/>
                </a:lnTo>
                <a:lnTo>
                  <a:pt x="135369" y="4071340"/>
                </a:lnTo>
                <a:lnTo>
                  <a:pt x="178828" y="4099344"/>
                </a:lnTo>
                <a:lnTo>
                  <a:pt x="221335" y="4128681"/>
                </a:lnTo>
                <a:lnTo>
                  <a:pt x="262864" y="4159364"/>
                </a:lnTo>
                <a:lnTo>
                  <a:pt x="303352" y="4191381"/>
                </a:lnTo>
                <a:lnTo>
                  <a:pt x="342722" y="4224769"/>
                </a:lnTo>
                <a:lnTo>
                  <a:pt x="380936" y="4259504"/>
                </a:lnTo>
                <a:lnTo>
                  <a:pt x="417931" y="4295622"/>
                </a:lnTo>
                <a:lnTo>
                  <a:pt x="453656" y="4333113"/>
                </a:lnTo>
                <a:lnTo>
                  <a:pt x="488048" y="4371987"/>
                </a:lnTo>
                <a:lnTo>
                  <a:pt x="521055" y="4412259"/>
                </a:lnTo>
                <a:lnTo>
                  <a:pt x="552615" y="4453915"/>
                </a:lnTo>
                <a:lnTo>
                  <a:pt x="580669" y="4494250"/>
                </a:lnTo>
                <a:lnTo>
                  <a:pt x="607085" y="4535767"/>
                </a:lnTo>
                <a:lnTo>
                  <a:pt x="631825" y="4578375"/>
                </a:lnTo>
                <a:lnTo>
                  <a:pt x="654850" y="4622000"/>
                </a:lnTo>
                <a:lnTo>
                  <a:pt x="676097" y="4666539"/>
                </a:lnTo>
                <a:lnTo>
                  <a:pt x="695553" y="4711916"/>
                </a:lnTo>
                <a:lnTo>
                  <a:pt x="713155" y="4758042"/>
                </a:lnTo>
                <a:lnTo>
                  <a:pt x="728878" y="4804829"/>
                </a:lnTo>
                <a:lnTo>
                  <a:pt x="742683" y="4852200"/>
                </a:lnTo>
                <a:lnTo>
                  <a:pt x="754507" y="4900041"/>
                </a:lnTo>
                <a:lnTo>
                  <a:pt x="764336" y="4948288"/>
                </a:lnTo>
                <a:lnTo>
                  <a:pt x="772121" y="4996840"/>
                </a:lnTo>
                <a:lnTo>
                  <a:pt x="777824" y="5045621"/>
                </a:lnTo>
                <a:lnTo>
                  <a:pt x="781392" y="5094541"/>
                </a:lnTo>
                <a:lnTo>
                  <a:pt x="782802" y="5143500"/>
                </a:lnTo>
                <a:lnTo>
                  <a:pt x="802284" y="5143500"/>
                </a:lnTo>
                <a:close/>
              </a:path>
              <a:path w="9144635" h="5143500">
                <a:moveTo>
                  <a:pt x="3279025" y="0"/>
                </a:moveTo>
                <a:lnTo>
                  <a:pt x="0" y="0"/>
                </a:lnTo>
                <a:lnTo>
                  <a:pt x="0" y="2294763"/>
                </a:lnTo>
                <a:lnTo>
                  <a:pt x="34251" y="2311196"/>
                </a:lnTo>
                <a:lnTo>
                  <a:pt x="125539" y="2347341"/>
                </a:lnTo>
                <a:lnTo>
                  <a:pt x="256527" y="2383498"/>
                </a:lnTo>
                <a:lnTo>
                  <a:pt x="409956" y="2399919"/>
                </a:lnTo>
                <a:lnTo>
                  <a:pt x="455396" y="2398242"/>
                </a:lnTo>
                <a:lnTo>
                  <a:pt x="500849" y="2392896"/>
                </a:lnTo>
                <a:lnTo>
                  <a:pt x="545922" y="2383434"/>
                </a:lnTo>
                <a:lnTo>
                  <a:pt x="590219" y="2369401"/>
                </a:lnTo>
                <a:lnTo>
                  <a:pt x="633310" y="2350325"/>
                </a:lnTo>
                <a:lnTo>
                  <a:pt x="674839" y="2325776"/>
                </a:lnTo>
                <a:lnTo>
                  <a:pt x="714375" y="2295283"/>
                </a:lnTo>
                <a:lnTo>
                  <a:pt x="751522" y="2258377"/>
                </a:lnTo>
                <a:lnTo>
                  <a:pt x="785901" y="2214626"/>
                </a:lnTo>
                <a:lnTo>
                  <a:pt x="822782" y="2150110"/>
                </a:lnTo>
                <a:lnTo>
                  <a:pt x="848385" y="2080996"/>
                </a:lnTo>
                <a:lnTo>
                  <a:pt x="864095" y="2007984"/>
                </a:lnTo>
                <a:lnTo>
                  <a:pt x="871334" y="1931784"/>
                </a:lnTo>
                <a:lnTo>
                  <a:pt x="872210" y="1892706"/>
                </a:lnTo>
                <a:lnTo>
                  <a:pt x="871499" y="1853095"/>
                </a:lnTo>
                <a:lnTo>
                  <a:pt x="869378" y="1813026"/>
                </a:lnTo>
                <a:lnTo>
                  <a:pt x="866013" y="1772602"/>
                </a:lnTo>
                <a:lnTo>
                  <a:pt x="861593" y="1731899"/>
                </a:lnTo>
                <a:lnTo>
                  <a:pt x="856284" y="1691005"/>
                </a:lnTo>
                <a:lnTo>
                  <a:pt x="850265" y="1650009"/>
                </a:lnTo>
                <a:lnTo>
                  <a:pt x="843711" y="1608988"/>
                </a:lnTo>
                <a:lnTo>
                  <a:pt x="836815" y="1568056"/>
                </a:lnTo>
                <a:lnTo>
                  <a:pt x="815708" y="1446542"/>
                </a:lnTo>
                <a:lnTo>
                  <a:pt x="809142" y="1406766"/>
                </a:lnTo>
                <a:lnTo>
                  <a:pt x="803084" y="1367497"/>
                </a:lnTo>
                <a:lnTo>
                  <a:pt x="797737" y="1328813"/>
                </a:lnTo>
                <a:lnTo>
                  <a:pt x="793267" y="1290828"/>
                </a:lnTo>
                <a:lnTo>
                  <a:pt x="787666" y="1217231"/>
                </a:lnTo>
                <a:lnTo>
                  <a:pt x="786879" y="1181811"/>
                </a:lnTo>
                <a:lnTo>
                  <a:pt x="787679" y="1147406"/>
                </a:lnTo>
                <a:lnTo>
                  <a:pt x="794727" y="1082052"/>
                </a:lnTo>
                <a:lnTo>
                  <a:pt x="810209" y="1021867"/>
                </a:lnTo>
                <a:lnTo>
                  <a:pt x="835545" y="967549"/>
                </a:lnTo>
                <a:lnTo>
                  <a:pt x="872147" y="919784"/>
                </a:lnTo>
                <a:lnTo>
                  <a:pt x="921410" y="879271"/>
                </a:lnTo>
                <a:lnTo>
                  <a:pt x="984758" y="846709"/>
                </a:lnTo>
                <a:lnTo>
                  <a:pt x="1022159" y="833628"/>
                </a:lnTo>
                <a:lnTo>
                  <a:pt x="1083830" y="817016"/>
                </a:lnTo>
                <a:lnTo>
                  <a:pt x="1151089" y="802589"/>
                </a:lnTo>
                <a:lnTo>
                  <a:pt x="1223454" y="789952"/>
                </a:lnTo>
                <a:lnTo>
                  <a:pt x="1261402" y="784186"/>
                </a:lnTo>
                <a:lnTo>
                  <a:pt x="1300441" y="778738"/>
                </a:lnTo>
                <a:lnTo>
                  <a:pt x="1340535" y="773544"/>
                </a:lnTo>
                <a:lnTo>
                  <a:pt x="1381594" y="768565"/>
                </a:lnTo>
                <a:lnTo>
                  <a:pt x="1466430" y="759066"/>
                </a:lnTo>
                <a:lnTo>
                  <a:pt x="1738249" y="730796"/>
                </a:lnTo>
                <a:lnTo>
                  <a:pt x="1833054" y="720191"/>
                </a:lnTo>
                <a:lnTo>
                  <a:pt x="1880971" y="714451"/>
                </a:lnTo>
                <a:lnTo>
                  <a:pt x="1929142" y="708355"/>
                </a:lnTo>
                <a:lnTo>
                  <a:pt x="1977529" y="701865"/>
                </a:lnTo>
                <a:lnTo>
                  <a:pt x="2026069" y="694918"/>
                </a:lnTo>
                <a:lnTo>
                  <a:pt x="2074697" y="687489"/>
                </a:lnTo>
                <a:lnTo>
                  <a:pt x="2123338" y="679513"/>
                </a:lnTo>
                <a:lnTo>
                  <a:pt x="2171966" y="670941"/>
                </a:lnTo>
                <a:lnTo>
                  <a:pt x="2220493" y="661733"/>
                </a:lnTo>
                <a:lnTo>
                  <a:pt x="2268867" y="651852"/>
                </a:lnTo>
                <a:lnTo>
                  <a:pt x="2317038" y="641235"/>
                </a:lnTo>
                <a:lnTo>
                  <a:pt x="2364930" y="629843"/>
                </a:lnTo>
                <a:lnTo>
                  <a:pt x="2412504" y="617613"/>
                </a:lnTo>
                <a:lnTo>
                  <a:pt x="2459685" y="604520"/>
                </a:lnTo>
                <a:lnTo>
                  <a:pt x="2506408" y="590511"/>
                </a:lnTo>
                <a:lnTo>
                  <a:pt x="2552636" y="575525"/>
                </a:lnTo>
                <a:lnTo>
                  <a:pt x="2598293" y="559536"/>
                </a:lnTo>
                <a:lnTo>
                  <a:pt x="2643327" y="542467"/>
                </a:lnTo>
                <a:lnTo>
                  <a:pt x="2687675" y="524306"/>
                </a:lnTo>
                <a:lnTo>
                  <a:pt x="2731274" y="504977"/>
                </a:lnTo>
                <a:lnTo>
                  <a:pt x="2774073" y="484454"/>
                </a:lnTo>
                <a:lnTo>
                  <a:pt x="2816009" y="462673"/>
                </a:lnTo>
                <a:lnTo>
                  <a:pt x="2857017" y="439597"/>
                </a:lnTo>
                <a:lnTo>
                  <a:pt x="2897035" y="415188"/>
                </a:lnTo>
                <a:lnTo>
                  <a:pt x="2936024" y="389369"/>
                </a:lnTo>
                <a:lnTo>
                  <a:pt x="2973908" y="362115"/>
                </a:lnTo>
                <a:lnTo>
                  <a:pt x="3010624" y="333375"/>
                </a:lnTo>
                <a:lnTo>
                  <a:pt x="3046120" y="303098"/>
                </a:lnTo>
                <a:lnTo>
                  <a:pt x="3080347" y="271246"/>
                </a:lnTo>
                <a:lnTo>
                  <a:pt x="3113214" y="237769"/>
                </a:lnTo>
                <a:lnTo>
                  <a:pt x="3144697" y="202603"/>
                </a:lnTo>
                <a:lnTo>
                  <a:pt x="3174720" y="165722"/>
                </a:lnTo>
                <a:lnTo>
                  <a:pt x="3203219" y="127063"/>
                </a:lnTo>
                <a:lnTo>
                  <a:pt x="3230143" y="86588"/>
                </a:lnTo>
                <a:lnTo>
                  <a:pt x="3255429" y="44259"/>
                </a:lnTo>
                <a:lnTo>
                  <a:pt x="3279025" y="0"/>
                </a:lnTo>
                <a:close/>
              </a:path>
              <a:path w="9144635" h="5143500">
                <a:moveTo>
                  <a:pt x="9144013" y="2918968"/>
                </a:moveTo>
                <a:lnTo>
                  <a:pt x="9112669" y="2915285"/>
                </a:lnTo>
                <a:lnTo>
                  <a:pt x="9079700" y="2912618"/>
                </a:lnTo>
                <a:lnTo>
                  <a:pt x="9045232" y="2911005"/>
                </a:lnTo>
                <a:lnTo>
                  <a:pt x="9009393" y="2910459"/>
                </a:lnTo>
                <a:lnTo>
                  <a:pt x="8964409" y="2911259"/>
                </a:lnTo>
                <a:lnTo>
                  <a:pt x="8917813" y="2913659"/>
                </a:lnTo>
                <a:lnTo>
                  <a:pt x="8869832" y="2917672"/>
                </a:lnTo>
                <a:lnTo>
                  <a:pt x="8820696" y="2923336"/>
                </a:lnTo>
                <a:lnTo>
                  <a:pt x="8770620" y="2930664"/>
                </a:lnTo>
                <a:lnTo>
                  <a:pt x="8719820" y="2939681"/>
                </a:lnTo>
                <a:lnTo>
                  <a:pt x="8668537" y="2950413"/>
                </a:lnTo>
                <a:lnTo>
                  <a:pt x="8616975" y="2962872"/>
                </a:lnTo>
                <a:lnTo>
                  <a:pt x="8565363" y="2977083"/>
                </a:lnTo>
                <a:lnTo>
                  <a:pt x="8513940" y="2993059"/>
                </a:lnTo>
                <a:lnTo>
                  <a:pt x="8462912" y="3010839"/>
                </a:lnTo>
                <a:lnTo>
                  <a:pt x="8412505" y="3030423"/>
                </a:lnTo>
                <a:lnTo>
                  <a:pt x="8362950" y="3051860"/>
                </a:lnTo>
                <a:lnTo>
                  <a:pt x="8314474" y="3075140"/>
                </a:lnTo>
                <a:lnTo>
                  <a:pt x="8267281" y="3100311"/>
                </a:lnTo>
                <a:lnTo>
                  <a:pt x="8221612" y="3127375"/>
                </a:lnTo>
                <a:lnTo>
                  <a:pt x="8183092" y="3152330"/>
                </a:lnTo>
                <a:lnTo>
                  <a:pt x="8146339" y="3177895"/>
                </a:lnTo>
                <a:lnTo>
                  <a:pt x="8111274" y="3204057"/>
                </a:lnTo>
                <a:lnTo>
                  <a:pt x="8077848" y="3230778"/>
                </a:lnTo>
                <a:lnTo>
                  <a:pt x="8046009" y="3258032"/>
                </a:lnTo>
                <a:lnTo>
                  <a:pt x="8015681" y="3285782"/>
                </a:lnTo>
                <a:lnTo>
                  <a:pt x="7986814" y="3314014"/>
                </a:lnTo>
                <a:lnTo>
                  <a:pt x="7959344" y="3342678"/>
                </a:lnTo>
                <a:lnTo>
                  <a:pt x="7933220" y="3371748"/>
                </a:lnTo>
                <a:lnTo>
                  <a:pt x="7908379" y="3401212"/>
                </a:lnTo>
                <a:lnTo>
                  <a:pt x="7862290" y="3461143"/>
                </a:lnTo>
                <a:lnTo>
                  <a:pt x="7820622" y="3522256"/>
                </a:lnTo>
                <a:lnTo>
                  <a:pt x="7782890" y="3584308"/>
                </a:lnTo>
                <a:lnTo>
                  <a:pt x="7748625" y="3647033"/>
                </a:lnTo>
                <a:lnTo>
                  <a:pt x="7717345" y="3710228"/>
                </a:lnTo>
                <a:lnTo>
                  <a:pt x="7688580" y="3773640"/>
                </a:lnTo>
                <a:lnTo>
                  <a:pt x="7661859" y="3837038"/>
                </a:lnTo>
                <a:lnTo>
                  <a:pt x="7624546" y="3931564"/>
                </a:lnTo>
                <a:lnTo>
                  <a:pt x="7577518" y="4055300"/>
                </a:lnTo>
                <a:lnTo>
                  <a:pt x="7554087" y="4115651"/>
                </a:lnTo>
                <a:lnTo>
                  <a:pt x="7530084" y="4174667"/>
                </a:lnTo>
                <a:lnTo>
                  <a:pt x="7505039" y="4232122"/>
                </a:lnTo>
                <a:lnTo>
                  <a:pt x="7478471" y="4287774"/>
                </a:lnTo>
                <a:lnTo>
                  <a:pt x="7449896" y="4341380"/>
                </a:lnTo>
                <a:lnTo>
                  <a:pt x="7418857" y="4392701"/>
                </a:lnTo>
                <a:lnTo>
                  <a:pt x="7384872" y="4441507"/>
                </a:lnTo>
                <a:lnTo>
                  <a:pt x="7347471" y="4487545"/>
                </a:lnTo>
                <a:lnTo>
                  <a:pt x="7306157" y="4530598"/>
                </a:lnTo>
                <a:lnTo>
                  <a:pt x="7260488" y="4570412"/>
                </a:lnTo>
                <a:lnTo>
                  <a:pt x="7209968" y="4606747"/>
                </a:lnTo>
                <a:lnTo>
                  <a:pt x="7154126" y="4639373"/>
                </a:lnTo>
                <a:lnTo>
                  <a:pt x="7092480" y="4668063"/>
                </a:lnTo>
                <a:lnTo>
                  <a:pt x="7024573" y="4692548"/>
                </a:lnTo>
                <a:lnTo>
                  <a:pt x="6949910" y="4712627"/>
                </a:lnTo>
                <a:lnTo>
                  <a:pt x="6909905" y="4720920"/>
                </a:lnTo>
                <a:lnTo>
                  <a:pt x="6868033" y="4728032"/>
                </a:lnTo>
                <a:lnTo>
                  <a:pt x="6824243" y="4733912"/>
                </a:lnTo>
                <a:lnTo>
                  <a:pt x="6778472" y="4738535"/>
                </a:lnTo>
                <a:lnTo>
                  <a:pt x="6730644" y="4741875"/>
                </a:lnTo>
                <a:lnTo>
                  <a:pt x="6680733" y="4743907"/>
                </a:lnTo>
                <a:lnTo>
                  <a:pt x="6628651" y="4744580"/>
                </a:lnTo>
                <a:lnTo>
                  <a:pt x="6574955" y="4744072"/>
                </a:lnTo>
                <a:lnTo>
                  <a:pt x="6507112" y="4743691"/>
                </a:lnTo>
                <a:lnTo>
                  <a:pt x="6432855" y="4744161"/>
                </a:lnTo>
                <a:lnTo>
                  <a:pt x="6360439" y="4745545"/>
                </a:lnTo>
                <a:lnTo>
                  <a:pt x="6289853" y="4747844"/>
                </a:lnTo>
                <a:lnTo>
                  <a:pt x="6221120" y="4751019"/>
                </a:lnTo>
                <a:lnTo>
                  <a:pt x="6154217" y="4755083"/>
                </a:lnTo>
                <a:lnTo>
                  <a:pt x="6089180" y="4759998"/>
                </a:lnTo>
                <a:lnTo>
                  <a:pt x="6025985" y="4765776"/>
                </a:lnTo>
                <a:lnTo>
                  <a:pt x="5964656" y="4772368"/>
                </a:lnTo>
                <a:lnTo>
                  <a:pt x="5905195" y="4779797"/>
                </a:lnTo>
                <a:lnTo>
                  <a:pt x="5847600" y="4788027"/>
                </a:lnTo>
                <a:lnTo>
                  <a:pt x="5791873" y="4797044"/>
                </a:lnTo>
                <a:lnTo>
                  <a:pt x="5738038" y="4806835"/>
                </a:lnTo>
                <a:lnTo>
                  <a:pt x="5686082" y="4817389"/>
                </a:lnTo>
                <a:lnTo>
                  <a:pt x="5636006" y="4828692"/>
                </a:lnTo>
                <a:lnTo>
                  <a:pt x="5587835" y="4840732"/>
                </a:lnTo>
                <a:lnTo>
                  <a:pt x="5541556" y="4853483"/>
                </a:lnTo>
                <a:lnTo>
                  <a:pt x="5497182" y="4866945"/>
                </a:lnTo>
                <a:lnTo>
                  <a:pt x="5454713" y="4881092"/>
                </a:lnTo>
                <a:lnTo>
                  <a:pt x="5414162" y="4895913"/>
                </a:lnTo>
                <a:lnTo>
                  <a:pt x="5375516" y="4911395"/>
                </a:lnTo>
                <a:lnTo>
                  <a:pt x="5338800" y="4927524"/>
                </a:lnTo>
                <a:lnTo>
                  <a:pt x="5304015" y="4944288"/>
                </a:lnTo>
                <a:lnTo>
                  <a:pt x="5240236" y="4979657"/>
                </a:lnTo>
                <a:lnTo>
                  <a:pt x="5184216" y="5017376"/>
                </a:lnTo>
                <a:lnTo>
                  <a:pt x="5135994" y="5057330"/>
                </a:lnTo>
                <a:lnTo>
                  <a:pt x="5095621" y="5099418"/>
                </a:lnTo>
                <a:lnTo>
                  <a:pt x="5063121" y="5143500"/>
                </a:lnTo>
                <a:lnTo>
                  <a:pt x="9144013" y="5143500"/>
                </a:lnTo>
                <a:lnTo>
                  <a:pt x="9144013" y="2918968"/>
                </a:lnTo>
                <a:close/>
              </a:path>
              <a:path w="9144635" h="5143500">
                <a:moveTo>
                  <a:pt x="9144013" y="1550289"/>
                </a:moveTo>
                <a:lnTo>
                  <a:pt x="9098229" y="1526540"/>
                </a:lnTo>
                <a:lnTo>
                  <a:pt x="9053004" y="1501825"/>
                </a:lnTo>
                <a:lnTo>
                  <a:pt x="9008364" y="1476146"/>
                </a:lnTo>
                <a:lnTo>
                  <a:pt x="8964320" y="1449489"/>
                </a:lnTo>
                <a:lnTo>
                  <a:pt x="8920924" y="1421879"/>
                </a:lnTo>
                <a:lnTo>
                  <a:pt x="8878202" y="1393291"/>
                </a:lnTo>
                <a:lnTo>
                  <a:pt x="8836190" y="1363713"/>
                </a:lnTo>
                <a:lnTo>
                  <a:pt x="8794902" y="1333169"/>
                </a:lnTo>
                <a:lnTo>
                  <a:pt x="8754377" y="1301623"/>
                </a:lnTo>
                <a:lnTo>
                  <a:pt x="8714651" y="1269098"/>
                </a:lnTo>
                <a:lnTo>
                  <a:pt x="8675751" y="1235570"/>
                </a:lnTo>
                <a:lnTo>
                  <a:pt x="8637702" y="1201039"/>
                </a:lnTo>
                <a:lnTo>
                  <a:pt x="8600542" y="1165517"/>
                </a:lnTo>
                <a:lnTo>
                  <a:pt x="8564296" y="1128979"/>
                </a:lnTo>
                <a:lnTo>
                  <a:pt x="8528990" y="1091438"/>
                </a:lnTo>
                <a:lnTo>
                  <a:pt x="8494674" y="1052868"/>
                </a:lnTo>
                <a:lnTo>
                  <a:pt x="8461362" y="1013282"/>
                </a:lnTo>
                <a:lnTo>
                  <a:pt x="8429092" y="972680"/>
                </a:lnTo>
                <a:lnTo>
                  <a:pt x="8397888" y="931037"/>
                </a:lnTo>
                <a:lnTo>
                  <a:pt x="8369249" y="890358"/>
                </a:lnTo>
                <a:lnTo>
                  <a:pt x="8341868" y="848753"/>
                </a:lnTo>
                <a:lnTo>
                  <a:pt x="8315731" y="806272"/>
                </a:lnTo>
                <a:lnTo>
                  <a:pt x="8290903" y="762990"/>
                </a:lnTo>
                <a:lnTo>
                  <a:pt x="8267370" y="718934"/>
                </a:lnTo>
                <a:lnTo>
                  <a:pt x="8245170" y="674166"/>
                </a:lnTo>
                <a:lnTo>
                  <a:pt x="8224329" y="628726"/>
                </a:lnTo>
                <a:lnTo>
                  <a:pt x="8204860" y="582676"/>
                </a:lnTo>
                <a:lnTo>
                  <a:pt x="8186801" y="536054"/>
                </a:lnTo>
                <a:lnTo>
                  <a:pt x="8170151" y="488911"/>
                </a:lnTo>
                <a:lnTo>
                  <a:pt x="8154962" y="441299"/>
                </a:lnTo>
                <a:lnTo>
                  <a:pt x="8141233" y="393280"/>
                </a:lnTo>
                <a:lnTo>
                  <a:pt x="8129003" y="344881"/>
                </a:lnTo>
                <a:lnTo>
                  <a:pt x="8118284" y="296164"/>
                </a:lnTo>
                <a:lnTo>
                  <a:pt x="8109115" y="247192"/>
                </a:lnTo>
                <a:lnTo>
                  <a:pt x="8101495" y="197993"/>
                </a:lnTo>
                <a:lnTo>
                  <a:pt x="8095462" y="148628"/>
                </a:lnTo>
                <a:lnTo>
                  <a:pt x="8091043" y="99136"/>
                </a:lnTo>
                <a:lnTo>
                  <a:pt x="8088249" y="49580"/>
                </a:lnTo>
                <a:lnTo>
                  <a:pt x="8087119" y="0"/>
                </a:lnTo>
                <a:lnTo>
                  <a:pt x="8060830" y="0"/>
                </a:lnTo>
                <a:lnTo>
                  <a:pt x="8061846" y="49758"/>
                </a:lnTo>
                <a:lnTo>
                  <a:pt x="8064436" y="99453"/>
                </a:lnTo>
                <a:lnTo>
                  <a:pt x="8068615" y="149059"/>
                </a:lnTo>
                <a:lnTo>
                  <a:pt x="8074355" y="198526"/>
                </a:lnTo>
                <a:lnTo>
                  <a:pt x="8081658" y="247777"/>
                </a:lnTo>
                <a:lnTo>
                  <a:pt x="8090446" y="296608"/>
                </a:lnTo>
                <a:lnTo>
                  <a:pt x="8100758" y="345008"/>
                </a:lnTo>
                <a:lnTo>
                  <a:pt x="8112569" y="392988"/>
                </a:lnTo>
                <a:lnTo>
                  <a:pt x="8125866" y="440512"/>
                </a:lnTo>
                <a:lnTo>
                  <a:pt x="8140598" y="487553"/>
                </a:lnTo>
                <a:lnTo>
                  <a:pt x="8156753" y="534073"/>
                </a:lnTo>
                <a:lnTo>
                  <a:pt x="8174304" y="580072"/>
                </a:lnTo>
                <a:lnTo>
                  <a:pt x="8193240" y="625513"/>
                </a:lnTo>
                <a:lnTo>
                  <a:pt x="8213509" y="670356"/>
                </a:lnTo>
                <a:lnTo>
                  <a:pt x="8235112" y="714603"/>
                </a:lnTo>
                <a:lnTo>
                  <a:pt x="8258010" y="758202"/>
                </a:lnTo>
                <a:lnTo>
                  <a:pt x="8282178" y="801154"/>
                </a:lnTo>
                <a:lnTo>
                  <a:pt x="8307591" y="843407"/>
                </a:lnTo>
                <a:lnTo>
                  <a:pt x="8334235" y="884961"/>
                </a:lnTo>
                <a:lnTo>
                  <a:pt x="8362074" y="925766"/>
                </a:lnTo>
                <a:lnTo>
                  <a:pt x="8391093" y="965822"/>
                </a:lnTo>
                <a:lnTo>
                  <a:pt x="8421256" y="1005078"/>
                </a:lnTo>
                <a:lnTo>
                  <a:pt x="8453704" y="1044943"/>
                </a:lnTo>
                <a:lnTo>
                  <a:pt x="8487245" y="1083868"/>
                </a:lnTo>
                <a:lnTo>
                  <a:pt x="8521814" y="1121879"/>
                </a:lnTo>
                <a:lnTo>
                  <a:pt x="8557374" y="1158963"/>
                </a:lnTo>
                <a:lnTo>
                  <a:pt x="8593899" y="1195108"/>
                </a:lnTo>
                <a:lnTo>
                  <a:pt x="8631352" y="1230312"/>
                </a:lnTo>
                <a:lnTo>
                  <a:pt x="8669668" y="1264564"/>
                </a:lnTo>
                <a:lnTo>
                  <a:pt x="8708834" y="1297889"/>
                </a:lnTo>
                <a:lnTo>
                  <a:pt x="8748814" y="1330248"/>
                </a:lnTo>
                <a:lnTo>
                  <a:pt x="8789543" y="1361643"/>
                </a:lnTo>
                <a:lnTo>
                  <a:pt x="8831008" y="1392085"/>
                </a:lnTo>
                <a:lnTo>
                  <a:pt x="8873160" y="1421561"/>
                </a:lnTo>
                <a:lnTo>
                  <a:pt x="8915959" y="1450073"/>
                </a:lnTo>
                <a:lnTo>
                  <a:pt x="8959367" y="1477606"/>
                </a:lnTo>
                <a:lnTo>
                  <a:pt x="9003347" y="1504149"/>
                </a:lnTo>
                <a:lnTo>
                  <a:pt x="9047874" y="1529715"/>
                </a:lnTo>
                <a:lnTo>
                  <a:pt x="9095651" y="1555737"/>
                </a:lnTo>
                <a:lnTo>
                  <a:pt x="9144013" y="1580515"/>
                </a:lnTo>
                <a:lnTo>
                  <a:pt x="9144013" y="1550289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704"/>
            <a:ext cx="8549640" cy="4584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47" y="338963"/>
            <a:ext cx="8431530" cy="4465955"/>
          </a:xfrm>
          <a:custGeom>
            <a:avLst/>
            <a:gdLst/>
            <a:ahLst/>
            <a:cxnLst/>
            <a:rect l="l" t="t" r="r" b="b"/>
            <a:pathLst>
              <a:path w="8431530" h="4465955">
                <a:moveTo>
                  <a:pt x="8315566" y="0"/>
                </a:moveTo>
                <a:lnTo>
                  <a:pt x="115887" y="0"/>
                </a:lnTo>
                <a:lnTo>
                  <a:pt x="70776" y="9116"/>
                </a:lnTo>
                <a:lnTo>
                  <a:pt x="33940" y="33972"/>
                </a:lnTo>
                <a:lnTo>
                  <a:pt x="9106" y="70830"/>
                </a:lnTo>
                <a:lnTo>
                  <a:pt x="0" y="115950"/>
                </a:lnTo>
                <a:lnTo>
                  <a:pt x="0" y="4349661"/>
                </a:lnTo>
                <a:lnTo>
                  <a:pt x="9106" y="4394764"/>
                </a:lnTo>
                <a:lnTo>
                  <a:pt x="33940" y="4431596"/>
                </a:lnTo>
                <a:lnTo>
                  <a:pt x="70776" y="4456429"/>
                </a:lnTo>
                <a:lnTo>
                  <a:pt x="115887" y="4465535"/>
                </a:lnTo>
                <a:lnTo>
                  <a:pt x="8315566" y="4465535"/>
                </a:lnTo>
                <a:lnTo>
                  <a:pt x="8360687" y="4456429"/>
                </a:lnTo>
                <a:lnTo>
                  <a:pt x="8397544" y="4431596"/>
                </a:lnTo>
                <a:lnTo>
                  <a:pt x="8422401" y="4394764"/>
                </a:lnTo>
                <a:lnTo>
                  <a:pt x="8431517" y="4349661"/>
                </a:lnTo>
                <a:lnTo>
                  <a:pt x="8431517" y="115950"/>
                </a:lnTo>
                <a:lnTo>
                  <a:pt x="8422401" y="70830"/>
                </a:lnTo>
                <a:lnTo>
                  <a:pt x="8397544" y="33972"/>
                </a:lnTo>
                <a:lnTo>
                  <a:pt x="8360687" y="9116"/>
                </a:lnTo>
                <a:lnTo>
                  <a:pt x="8315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98460" y="4124083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4" h="685164">
                <a:moveTo>
                  <a:pt x="1213612" y="0"/>
                </a:moveTo>
                <a:lnTo>
                  <a:pt x="1174026" y="544"/>
                </a:lnTo>
                <a:lnTo>
                  <a:pt x="1133915" y="2206"/>
                </a:lnTo>
                <a:lnTo>
                  <a:pt x="1093329" y="5030"/>
                </a:lnTo>
                <a:lnTo>
                  <a:pt x="1052318" y="9063"/>
                </a:lnTo>
                <a:lnTo>
                  <a:pt x="1010931" y="14348"/>
                </a:lnTo>
                <a:lnTo>
                  <a:pt x="969219" y="20931"/>
                </a:lnTo>
                <a:lnTo>
                  <a:pt x="927230" y="28857"/>
                </a:lnTo>
                <a:lnTo>
                  <a:pt x="885016" y="38170"/>
                </a:lnTo>
                <a:lnTo>
                  <a:pt x="842626" y="48915"/>
                </a:lnTo>
                <a:lnTo>
                  <a:pt x="800109" y="61138"/>
                </a:lnTo>
                <a:lnTo>
                  <a:pt x="757516" y="74882"/>
                </a:lnTo>
                <a:lnTo>
                  <a:pt x="714896" y="90194"/>
                </a:lnTo>
                <a:lnTo>
                  <a:pt x="672299" y="107118"/>
                </a:lnTo>
                <a:lnTo>
                  <a:pt x="629775" y="125699"/>
                </a:lnTo>
                <a:lnTo>
                  <a:pt x="587375" y="145981"/>
                </a:lnTo>
                <a:lnTo>
                  <a:pt x="545146" y="168010"/>
                </a:lnTo>
                <a:lnTo>
                  <a:pt x="503141" y="191831"/>
                </a:lnTo>
                <a:lnTo>
                  <a:pt x="461408" y="217489"/>
                </a:lnTo>
                <a:lnTo>
                  <a:pt x="419997" y="245027"/>
                </a:lnTo>
                <a:lnTo>
                  <a:pt x="378958" y="274493"/>
                </a:lnTo>
                <a:lnTo>
                  <a:pt x="338341" y="305929"/>
                </a:lnTo>
                <a:lnTo>
                  <a:pt x="298196" y="339382"/>
                </a:lnTo>
                <a:lnTo>
                  <a:pt x="258573" y="374895"/>
                </a:lnTo>
                <a:lnTo>
                  <a:pt x="219521" y="412515"/>
                </a:lnTo>
                <a:lnTo>
                  <a:pt x="181090" y="452286"/>
                </a:lnTo>
                <a:lnTo>
                  <a:pt x="143330" y="494252"/>
                </a:lnTo>
                <a:lnTo>
                  <a:pt x="106291" y="538459"/>
                </a:lnTo>
                <a:lnTo>
                  <a:pt x="70023" y="584952"/>
                </a:lnTo>
                <a:lnTo>
                  <a:pt x="34576" y="633775"/>
                </a:lnTo>
                <a:lnTo>
                  <a:pt x="0" y="684974"/>
                </a:lnTo>
                <a:lnTo>
                  <a:pt x="1193292" y="684974"/>
                </a:lnTo>
                <a:lnTo>
                  <a:pt x="1230635" y="677437"/>
                </a:lnTo>
                <a:lnTo>
                  <a:pt x="1261157" y="656883"/>
                </a:lnTo>
                <a:lnTo>
                  <a:pt x="1281749" y="626397"/>
                </a:lnTo>
                <a:lnTo>
                  <a:pt x="1289304" y="589064"/>
                </a:lnTo>
                <a:lnTo>
                  <a:pt x="1289304" y="2006"/>
                </a:lnTo>
                <a:lnTo>
                  <a:pt x="1270583" y="1135"/>
                </a:lnTo>
                <a:lnTo>
                  <a:pt x="1232761" y="127"/>
                </a:lnTo>
                <a:lnTo>
                  <a:pt x="121361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6247" y="339090"/>
            <a:ext cx="1289685" cy="685165"/>
          </a:xfrm>
          <a:custGeom>
            <a:avLst/>
            <a:gdLst/>
            <a:ahLst/>
            <a:cxnLst/>
            <a:rect l="l" t="t" r="r" b="b"/>
            <a:pathLst>
              <a:path w="1289685" h="685165">
                <a:moveTo>
                  <a:pt x="1289291" y="0"/>
                </a:moveTo>
                <a:lnTo>
                  <a:pt x="96011" y="0"/>
                </a:lnTo>
                <a:lnTo>
                  <a:pt x="58641" y="7534"/>
                </a:lnTo>
                <a:lnTo>
                  <a:pt x="28122" y="28082"/>
                </a:lnTo>
                <a:lnTo>
                  <a:pt x="7545" y="58560"/>
                </a:lnTo>
                <a:lnTo>
                  <a:pt x="0" y="95885"/>
                </a:lnTo>
                <a:lnTo>
                  <a:pt x="0" y="682879"/>
                </a:lnTo>
                <a:lnTo>
                  <a:pt x="18699" y="683785"/>
                </a:lnTo>
                <a:lnTo>
                  <a:pt x="37553" y="684418"/>
                </a:lnTo>
                <a:lnTo>
                  <a:pt x="75717" y="684911"/>
                </a:lnTo>
                <a:lnTo>
                  <a:pt x="115304" y="684367"/>
                </a:lnTo>
                <a:lnTo>
                  <a:pt x="155415" y="682705"/>
                </a:lnTo>
                <a:lnTo>
                  <a:pt x="196001" y="679881"/>
                </a:lnTo>
                <a:lnTo>
                  <a:pt x="237012" y="675849"/>
                </a:lnTo>
                <a:lnTo>
                  <a:pt x="278399" y="670565"/>
                </a:lnTo>
                <a:lnTo>
                  <a:pt x="320111" y="663984"/>
                </a:lnTo>
                <a:lnTo>
                  <a:pt x="362098" y="656060"/>
                </a:lnTo>
                <a:lnTo>
                  <a:pt x="404311" y="646749"/>
                </a:lnTo>
                <a:lnTo>
                  <a:pt x="446700" y="636006"/>
                </a:lnTo>
                <a:lnTo>
                  <a:pt x="489215" y="623786"/>
                </a:lnTo>
                <a:lnTo>
                  <a:pt x="531807" y="610044"/>
                </a:lnTo>
                <a:lnTo>
                  <a:pt x="574425" y="594734"/>
                </a:lnTo>
                <a:lnTo>
                  <a:pt x="617019" y="577813"/>
                </a:lnTo>
                <a:lnTo>
                  <a:pt x="659541" y="559235"/>
                </a:lnTo>
                <a:lnTo>
                  <a:pt x="701940" y="538956"/>
                </a:lnTo>
                <a:lnTo>
                  <a:pt x="744165" y="516929"/>
                </a:lnTo>
                <a:lnTo>
                  <a:pt x="786169" y="493111"/>
                </a:lnTo>
                <a:lnTo>
                  <a:pt x="827900" y="467457"/>
                </a:lnTo>
                <a:lnTo>
                  <a:pt x="869308" y="439921"/>
                </a:lnTo>
                <a:lnTo>
                  <a:pt x="910345" y="410459"/>
                </a:lnTo>
                <a:lnTo>
                  <a:pt x="950960" y="379025"/>
                </a:lnTo>
                <a:lnTo>
                  <a:pt x="991103" y="345575"/>
                </a:lnTo>
                <a:lnTo>
                  <a:pt x="1030725" y="310064"/>
                </a:lnTo>
                <a:lnTo>
                  <a:pt x="1069775" y="272447"/>
                </a:lnTo>
                <a:lnTo>
                  <a:pt x="1108204" y="232679"/>
                </a:lnTo>
                <a:lnTo>
                  <a:pt x="1145963" y="190715"/>
                </a:lnTo>
                <a:lnTo>
                  <a:pt x="1183000" y="146509"/>
                </a:lnTo>
                <a:lnTo>
                  <a:pt x="1219267" y="100019"/>
                </a:lnTo>
                <a:lnTo>
                  <a:pt x="1254714" y="51197"/>
                </a:lnTo>
                <a:lnTo>
                  <a:pt x="128929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644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7.xml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0817" y="3562984"/>
            <a:ext cx="1083310" cy="1580515"/>
          </a:xfrm>
          <a:custGeom>
            <a:avLst/>
            <a:gdLst/>
            <a:ahLst/>
            <a:cxnLst/>
            <a:rect l="l" t="t" r="r" b="b"/>
            <a:pathLst>
              <a:path w="1083309" h="1580514">
                <a:moveTo>
                  <a:pt x="1083182" y="0"/>
                </a:moveTo>
                <a:lnTo>
                  <a:pt x="1034827" y="24780"/>
                </a:lnTo>
                <a:lnTo>
                  <a:pt x="987043" y="50799"/>
                </a:lnTo>
                <a:lnTo>
                  <a:pt x="942530" y="76367"/>
                </a:lnTo>
                <a:lnTo>
                  <a:pt x="898548" y="102918"/>
                </a:lnTo>
                <a:lnTo>
                  <a:pt x="855139" y="130447"/>
                </a:lnTo>
                <a:lnTo>
                  <a:pt x="812339" y="158951"/>
                </a:lnTo>
                <a:lnTo>
                  <a:pt x="770189" y="188426"/>
                </a:lnTo>
                <a:lnTo>
                  <a:pt x="728725" y="218867"/>
                </a:lnTo>
                <a:lnTo>
                  <a:pt x="687989" y="250270"/>
                </a:lnTo>
                <a:lnTo>
                  <a:pt x="648017" y="282630"/>
                </a:lnTo>
                <a:lnTo>
                  <a:pt x="608849" y="315944"/>
                </a:lnTo>
                <a:lnTo>
                  <a:pt x="570523" y="350208"/>
                </a:lnTo>
                <a:lnTo>
                  <a:pt x="533079" y="385416"/>
                </a:lnTo>
                <a:lnTo>
                  <a:pt x="496554" y="421565"/>
                </a:lnTo>
                <a:lnTo>
                  <a:pt x="460987" y="458652"/>
                </a:lnTo>
                <a:lnTo>
                  <a:pt x="426418" y="496670"/>
                </a:lnTo>
                <a:lnTo>
                  <a:pt x="392884" y="535617"/>
                </a:lnTo>
                <a:lnTo>
                  <a:pt x="360425" y="575487"/>
                </a:lnTo>
                <a:lnTo>
                  <a:pt x="330285" y="614751"/>
                </a:lnTo>
                <a:lnTo>
                  <a:pt x="301287" y="654800"/>
                </a:lnTo>
                <a:lnTo>
                  <a:pt x="273458" y="695610"/>
                </a:lnTo>
                <a:lnTo>
                  <a:pt x="246824" y="737156"/>
                </a:lnTo>
                <a:lnTo>
                  <a:pt x="221409" y="779413"/>
                </a:lnTo>
                <a:lnTo>
                  <a:pt x="197240" y="822355"/>
                </a:lnTo>
                <a:lnTo>
                  <a:pt x="174341" y="865957"/>
                </a:lnTo>
                <a:lnTo>
                  <a:pt x="152738" y="910195"/>
                </a:lnTo>
                <a:lnTo>
                  <a:pt x="132456" y="955043"/>
                </a:lnTo>
                <a:lnTo>
                  <a:pt x="113521" y="1000477"/>
                </a:lnTo>
                <a:lnTo>
                  <a:pt x="95959" y="1046470"/>
                </a:lnTo>
                <a:lnTo>
                  <a:pt x="79794" y="1092999"/>
                </a:lnTo>
                <a:lnTo>
                  <a:pt x="65053" y="1140037"/>
                </a:lnTo>
                <a:lnTo>
                  <a:pt x="51760" y="1187561"/>
                </a:lnTo>
                <a:lnTo>
                  <a:pt x="39941" y="1235544"/>
                </a:lnTo>
                <a:lnTo>
                  <a:pt x="29622" y="1283961"/>
                </a:lnTo>
                <a:lnTo>
                  <a:pt x="20827" y="1332788"/>
                </a:lnTo>
                <a:lnTo>
                  <a:pt x="13577" y="1382005"/>
                </a:lnTo>
                <a:lnTo>
                  <a:pt x="7845" y="1431450"/>
                </a:lnTo>
                <a:lnTo>
                  <a:pt x="3655" y="1481060"/>
                </a:lnTo>
                <a:lnTo>
                  <a:pt x="1032" y="1530770"/>
                </a:lnTo>
                <a:lnTo>
                  <a:pt x="0" y="1580514"/>
                </a:lnTo>
                <a:lnTo>
                  <a:pt x="26288" y="1580514"/>
                </a:lnTo>
                <a:lnTo>
                  <a:pt x="27429" y="1530932"/>
                </a:lnTo>
                <a:lnTo>
                  <a:pt x="30224" y="1481371"/>
                </a:lnTo>
                <a:lnTo>
                  <a:pt x="34651" y="1431880"/>
                </a:lnTo>
                <a:lnTo>
                  <a:pt x="40686" y="1382509"/>
                </a:lnTo>
                <a:lnTo>
                  <a:pt x="48307" y="1333308"/>
                </a:lnTo>
                <a:lnTo>
                  <a:pt x="57490" y="1284326"/>
                </a:lnTo>
                <a:lnTo>
                  <a:pt x="68212" y="1235614"/>
                </a:lnTo>
                <a:lnTo>
                  <a:pt x="80449" y="1187221"/>
                </a:lnTo>
                <a:lnTo>
                  <a:pt x="94179" y="1139197"/>
                </a:lnTo>
                <a:lnTo>
                  <a:pt x="109378" y="1091591"/>
                </a:lnTo>
                <a:lnTo>
                  <a:pt x="126023" y="1044454"/>
                </a:lnTo>
                <a:lnTo>
                  <a:pt x="144091" y="997835"/>
                </a:lnTo>
                <a:lnTo>
                  <a:pt x="163558" y="951784"/>
                </a:lnTo>
                <a:lnTo>
                  <a:pt x="184401" y="906350"/>
                </a:lnTo>
                <a:lnTo>
                  <a:pt x="206597" y="861584"/>
                </a:lnTo>
                <a:lnTo>
                  <a:pt x="230122" y="817534"/>
                </a:lnTo>
                <a:lnTo>
                  <a:pt x="254955" y="774252"/>
                </a:lnTo>
                <a:lnTo>
                  <a:pt x="281070" y="731786"/>
                </a:lnTo>
                <a:lnTo>
                  <a:pt x="308445" y="690186"/>
                </a:lnTo>
                <a:lnTo>
                  <a:pt x="337057" y="649503"/>
                </a:lnTo>
                <a:lnTo>
                  <a:pt x="368263" y="607867"/>
                </a:lnTo>
                <a:lnTo>
                  <a:pt x="400537" y="567260"/>
                </a:lnTo>
                <a:lnTo>
                  <a:pt x="433850" y="527676"/>
                </a:lnTo>
                <a:lnTo>
                  <a:pt x="468171" y="489111"/>
                </a:lnTo>
                <a:lnTo>
                  <a:pt x="503470" y="451562"/>
                </a:lnTo>
                <a:lnTo>
                  <a:pt x="539716" y="415024"/>
                </a:lnTo>
                <a:lnTo>
                  <a:pt x="576878" y="379494"/>
                </a:lnTo>
                <a:lnTo>
                  <a:pt x="614926" y="344967"/>
                </a:lnTo>
                <a:lnTo>
                  <a:pt x="653829" y="311439"/>
                </a:lnTo>
                <a:lnTo>
                  <a:pt x="693557" y="278907"/>
                </a:lnTo>
                <a:lnTo>
                  <a:pt x="734079" y="247365"/>
                </a:lnTo>
                <a:lnTo>
                  <a:pt x="775365" y="216811"/>
                </a:lnTo>
                <a:lnTo>
                  <a:pt x="817384" y="187240"/>
                </a:lnTo>
                <a:lnTo>
                  <a:pt x="860105" y="158647"/>
                </a:lnTo>
                <a:lnTo>
                  <a:pt x="903499" y="131029"/>
                </a:lnTo>
                <a:lnTo>
                  <a:pt x="947534" y="104382"/>
                </a:lnTo>
                <a:lnTo>
                  <a:pt x="992180" y="78702"/>
                </a:lnTo>
                <a:lnTo>
                  <a:pt x="1037406" y="53985"/>
                </a:lnTo>
                <a:lnTo>
                  <a:pt x="1083182" y="30225"/>
                </a:lnTo>
                <a:lnTo>
                  <a:pt x="1083182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43580"/>
            <a:ext cx="3279140" cy="2400300"/>
          </a:xfrm>
          <a:custGeom>
            <a:avLst/>
            <a:gdLst/>
            <a:ahLst/>
            <a:cxnLst/>
            <a:rect l="l" t="t" r="r" b="b"/>
            <a:pathLst>
              <a:path w="3279140" h="2400300">
                <a:moveTo>
                  <a:pt x="409956" y="0"/>
                </a:moveTo>
                <a:lnTo>
                  <a:pt x="256537" y="16430"/>
                </a:lnTo>
                <a:lnTo>
                  <a:pt x="125544" y="52577"/>
                </a:lnTo>
                <a:lnTo>
                  <a:pt x="34267" y="88725"/>
                </a:lnTo>
                <a:lnTo>
                  <a:pt x="0" y="105156"/>
                </a:lnTo>
                <a:lnTo>
                  <a:pt x="0" y="2399867"/>
                </a:lnTo>
                <a:lnTo>
                  <a:pt x="3279013" y="2399867"/>
                </a:lnTo>
                <a:lnTo>
                  <a:pt x="3255423" y="2355618"/>
                </a:lnTo>
                <a:lnTo>
                  <a:pt x="3230136" y="2313282"/>
                </a:lnTo>
                <a:lnTo>
                  <a:pt x="3203213" y="2272811"/>
                </a:lnTo>
                <a:lnTo>
                  <a:pt x="3174711" y="2234158"/>
                </a:lnTo>
                <a:lnTo>
                  <a:pt x="3144691" y="2197276"/>
                </a:lnTo>
                <a:lnTo>
                  <a:pt x="3113212" y="2162117"/>
                </a:lnTo>
                <a:lnTo>
                  <a:pt x="3080334" y="2128634"/>
                </a:lnTo>
                <a:lnTo>
                  <a:pt x="3046116" y="2096780"/>
                </a:lnTo>
                <a:lnTo>
                  <a:pt x="3010617" y="2066508"/>
                </a:lnTo>
                <a:lnTo>
                  <a:pt x="2973898" y="2037770"/>
                </a:lnTo>
                <a:lnTo>
                  <a:pt x="2936016" y="2010519"/>
                </a:lnTo>
                <a:lnTo>
                  <a:pt x="2897033" y="1984708"/>
                </a:lnTo>
                <a:lnTo>
                  <a:pt x="2857008" y="1960290"/>
                </a:lnTo>
                <a:lnTo>
                  <a:pt x="2815999" y="1937217"/>
                </a:lnTo>
                <a:lnTo>
                  <a:pt x="2774066" y="1915442"/>
                </a:lnTo>
                <a:lnTo>
                  <a:pt x="2731270" y="1894918"/>
                </a:lnTo>
                <a:lnTo>
                  <a:pt x="2687668" y="1875597"/>
                </a:lnTo>
                <a:lnTo>
                  <a:pt x="2643322" y="1857433"/>
                </a:lnTo>
                <a:lnTo>
                  <a:pt x="2598290" y="1840378"/>
                </a:lnTo>
                <a:lnTo>
                  <a:pt x="2552631" y="1824384"/>
                </a:lnTo>
                <a:lnTo>
                  <a:pt x="2506406" y="1809405"/>
                </a:lnTo>
                <a:lnTo>
                  <a:pt x="2459674" y="1795394"/>
                </a:lnTo>
                <a:lnTo>
                  <a:pt x="2412493" y="1782302"/>
                </a:lnTo>
                <a:lnTo>
                  <a:pt x="2364924" y="1770083"/>
                </a:lnTo>
                <a:lnTo>
                  <a:pt x="2317027" y="1758690"/>
                </a:lnTo>
                <a:lnTo>
                  <a:pt x="2268860" y="1748075"/>
                </a:lnTo>
                <a:lnTo>
                  <a:pt x="2220483" y="1738191"/>
                </a:lnTo>
                <a:lnTo>
                  <a:pt x="2171956" y="1728990"/>
                </a:lnTo>
                <a:lnTo>
                  <a:pt x="2123337" y="1720427"/>
                </a:lnTo>
                <a:lnTo>
                  <a:pt x="2074687" y="1712452"/>
                </a:lnTo>
                <a:lnTo>
                  <a:pt x="2026065" y="1705019"/>
                </a:lnTo>
                <a:lnTo>
                  <a:pt x="1977531" y="1698081"/>
                </a:lnTo>
                <a:lnTo>
                  <a:pt x="1929143" y="1691591"/>
                </a:lnTo>
                <a:lnTo>
                  <a:pt x="1880962" y="1685500"/>
                </a:lnTo>
                <a:lnTo>
                  <a:pt x="1833047" y="1679763"/>
                </a:lnTo>
                <a:lnTo>
                  <a:pt x="1738251" y="1669158"/>
                </a:lnTo>
                <a:lnTo>
                  <a:pt x="1466431" y="1640898"/>
                </a:lnTo>
                <a:lnTo>
                  <a:pt x="1381599" y="1631404"/>
                </a:lnTo>
                <a:lnTo>
                  <a:pt x="1340534" y="1626429"/>
                </a:lnTo>
                <a:lnTo>
                  <a:pt x="1300448" y="1621241"/>
                </a:lnTo>
                <a:lnTo>
                  <a:pt x="1261401" y="1615791"/>
                </a:lnTo>
                <a:lnTo>
                  <a:pt x="1223452" y="1610033"/>
                </a:lnTo>
                <a:lnTo>
                  <a:pt x="1151088" y="1597401"/>
                </a:lnTo>
                <a:lnTo>
                  <a:pt x="1083832" y="1582967"/>
                </a:lnTo>
                <a:lnTo>
                  <a:pt x="1022159" y="1566354"/>
                </a:lnTo>
                <a:lnTo>
                  <a:pt x="984767" y="1553273"/>
                </a:lnTo>
                <a:lnTo>
                  <a:pt x="921423" y="1520711"/>
                </a:lnTo>
                <a:lnTo>
                  <a:pt x="872158" y="1480197"/>
                </a:lnTo>
                <a:lnTo>
                  <a:pt x="835562" y="1432428"/>
                </a:lnTo>
                <a:lnTo>
                  <a:pt x="810226" y="1378099"/>
                </a:lnTo>
                <a:lnTo>
                  <a:pt x="794741" y="1317908"/>
                </a:lnTo>
                <a:lnTo>
                  <a:pt x="787696" y="1252552"/>
                </a:lnTo>
                <a:lnTo>
                  <a:pt x="786898" y="1218154"/>
                </a:lnTo>
                <a:lnTo>
                  <a:pt x="787682" y="1182726"/>
                </a:lnTo>
                <a:lnTo>
                  <a:pt x="793289" y="1109128"/>
                </a:lnTo>
                <a:lnTo>
                  <a:pt x="797759" y="1071132"/>
                </a:lnTo>
                <a:lnTo>
                  <a:pt x="803107" y="1032454"/>
                </a:lnTo>
                <a:lnTo>
                  <a:pt x="809155" y="993182"/>
                </a:lnTo>
                <a:lnTo>
                  <a:pt x="815727" y="953402"/>
                </a:lnTo>
                <a:lnTo>
                  <a:pt x="836828" y="831886"/>
                </a:lnTo>
                <a:lnTo>
                  <a:pt x="843735" y="790946"/>
                </a:lnTo>
                <a:lnTo>
                  <a:pt x="850286" y="749933"/>
                </a:lnTo>
                <a:lnTo>
                  <a:pt x="856304" y="708936"/>
                </a:lnTo>
                <a:lnTo>
                  <a:pt x="861612" y="668040"/>
                </a:lnTo>
                <a:lnTo>
                  <a:pt x="866035" y="627334"/>
                </a:lnTo>
                <a:lnTo>
                  <a:pt x="869397" y="586903"/>
                </a:lnTo>
                <a:lnTo>
                  <a:pt x="871520" y="546835"/>
                </a:lnTo>
                <a:lnTo>
                  <a:pt x="872230" y="507218"/>
                </a:lnTo>
                <a:lnTo>
                  <a:pt x="871350" y="468138"/>
                </a:lnTo>
                <a:lnTo>
                  <a:pt x="868703" y="429683"/>
                </a:lnTo>
                <a:lnTo>
                  <a:pt x="857405" y="354993"/>
                </a:lnTo>
                <a:lnTo>
                  <a:pt x="836927" y="283847"/>
                </a:lnTo>
                <a:lnTo>
                  <a:pt x="805859" y="216939"/>
                </a:lnTo>
                <a:lnTo>
                  <a:pt x="751543" y="141543"/>
                </a:lnTo>
                <a:lnTo>
                  <a:pt x="714388" y="104647"/>
                </a:lnTo>
                <a:lnTo>
                  <a:pt x="674851" y="74149"/>
                </a:lnTo>
                <a:lnTo>
                  <a:pt x="633330" y="49593"/>
                </a:lnTo>
                <a:lnTo>
                  <a:pt x="590225" y="30524"/>
                </a:lnTo>
                <a:lnTo>
                  <a:pt x="545935" y="16486"/>
                </a:lnTo>
                <a:lnTo>
                  <a:pt x="500861" y="7023"/>
                </a:lnTo>
                <a:lnTo>
                  <a:pt x="455401" y="1679"/>
                </a:lnTo>
                <a:lnTo>
                  <a:pt x="409956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3109" y="0"/>
            <a:ext cx="4081145" cy="2233295"/>
          </a:xfrm>
          <a:custGeom>
            <a:avLst/>
            <a:gdLst/>
            <a:ahLst/>
            <a:cxnLst/>
            <a:rect l="l" t="t" r="r" b="b"/>
            <a:pathLst>
              <a:path w="4081145" h="2233295">
                <a:moveTo>
                  <a:pt x="4080891" y="0"/>
                </a:moveTo>
                <a:lnTo>
                  <a:pt x="0" y="0"/>
                </a:lnTo>
                <a:lnTo>
                  <a:pt x="15264" y="22287"/>
                </a:lnTo>
                <a:lnTo>
                  <a:pt x="51709" y="65385"/>
                </a:lnTo>
                <a:lnTo>
                  <a:pt x="96012" y="106416"/>
                </a:lnTo>
                <a:lnTo>
                  <a:pt x="148135" y="145266"/>
                </a:lnTo>
                <a:lnTo>
                  <a:pt x="208040" y="181820"/>
                </a:lnTo>
                <a:lnTo>
                  <a:pt x="275688" y="215961"/>
                </a:lnTo>
                <a:lnTo>
                  <a:pt x="312405" y="232091"/>
                </a:lnTo>
                <a:lnTo>
                  <a:pt x="351043" y="247575"/>
                </a:lnTo>
                <a:lnTo>
                  <a:pt x="391598" y="262398"/>
                </a:lnTo>
                <a:lnTo>
                  <a:pt x="434065" y="276546"/>
                </a:lnTo>
                <a:lnTo>
                  <a:pt x="478440" y="290004"/>
                </a:lnTo>
                <a:lnTo>
                  <a:pt x="524718" y="302758"/>
                </a:lnTo>
                <a:lnTo>
                  <a:pt x="572894" y="314794"/>
                </a:lnTo>
                <a:lnTo>
                  <a:pt x="622963" y="326098"/>
                </a:lnTo>
                <a:lnTo>
                  <a:pt x="674920" y="336654"/>
                </a:lnTo>
                <a:lnTo>
                  <a:pt x="728761" y="346448"/>
                </a:lnTo>
                <a:lnTo>
                  <a:pt x="784482" y="355466"/>
                </a:lnTo>
                <a:lnTo>
                  <a:pt x="842077" y="363694"/>
                </a:lnTo>
                <a:lnTo>
                  <a:pt x="901541" y="371117"/>
                </a:lnTo>
                <a:lnTo>
                  <a:pt x="962870" y="377721"/>
                </a:lnTo>
                <a:lnTo>
                  <a:pt x="1026059" y="383491"/>
                </a:lnTo>
                <a:lnTo>
                  <a:pt x="1091103" y="388413"/>
                </a:lnTo>
                <a:lnTo>
                  <a:pt x="1157998" y="392472"/>
                </a:lnTo>
                <a:lnTo>
                  <a:pt x="1226739" y="395654"/>
                </a:lnTo>
                <a:lnTo>
                  <a:pt x="1297321" y="397945"/>
                </a:lnTo>
                <a:lnTo>
                  <a:pt x="1369740" y="399331"/>
                </a:lnTo>
                <a:lnTo>
                  <a:pt x="1443989" y="399796"/>
                </a:lnTo>
                <a:lnTo>
                  <a:pt x="1565529" y="398907"/>
                </a:lnTo>
                <a:lnTo>
                  <a:pt x="1617617" y="399589"/>
                </a:lnTo>
                <a:lnTo>
                  <a:pt x="1667543" y="401615"/>
                </a:lnTo>
                <a:lnTo>
                  <a:pt x="1715368" y="404956"/>
                </a:lnTo>
                <a:lnTo>
                  <a:pt x="1761149" y="409581"/>
                </a:lnTo>
                <a:lnTo>
                  <a:pt x="1804947" y="415462"/>
                </a:lnTo>
                <a:lnTo>
                  <a:pt x="1846822" y="422568"/>
                </a:lnTo>
                <a:lnTo>
                  <a:pt x="1886831" y="430869"/>
                </a:lnTo>
                <a:lnTo>
                  <a:pt x="1925035" y="440336"/>
                </a:lnTo>
                <a:lnTo>
                  <a:pt x="1996264" y="462649"/>
                </a:lnTo>
                <a:lnTo>
                  <a:pt x="2060984" y="489267"/>
                </a:lnTo>
                <a:lnTo>
                  <a:pt x="2119670" y="519952"/>
                </a:lnTo>
                <a:lnTo>
                  <a:pt x="2172796" y="554468"/>
                </a:lnTo>
                <a:lnTo>
                  <a:pt x="2220838" y="592575"/>
                </a:lnTo>
                <a:lnTo>
                  <a:pt x="2264270" y="634035"/>
                </a:lnTo>
                <a:lnTo>
                  <a:pt x="2303568" y="678611"/>
                </a:lnTo>
                <a:lnTo>
                  <a:pt x="2339206" y="726064"/>
                </a:lnTo>
                <a:lnTo>
                  <a:pt x="2371659" y="776156"/>
                </a:lnTo>
                <a:lnTo>
                  <a:pt x="2401401" y="828649"/>
                </a:lnTo>
                <a:lnTo>
                  <a:pt x="2428909" y="883306"/>
                </a:lnTo>
                <a:lnTo>
                  <a:pt x="2454657" y="939888"/>
                </a:lnTo>
                <a:lnTo>
                  <a:pt x="2479119" y="998156"/>
                </a:lnTo>
                <a:lnTo>
                  <a:pt x="2514441" y="1088201"/>
                </a:lnTo>
                <a:lnTo>
                  <a:pt x="2561471" y="1211943"/>
                </a:lnTo>
                <a:lnTo>
                  <a:pt x="2586026" y="1274857"/>
                </a:lnTo>
                <a:lnTo>
                  <a:pt x="2611907" y="1338147"/>
                </a:lnTo>
                <a:lnTo>
                  <a:pt x="2639590" y="1401578"/>
                </a:lnTo>
                <a:lnTo>
                  <a:pt x="2669549" y="1464910"/>
                </a:lnTo>
                <a:lnTo>
                  <a:pt x="2702260" y="1527905"/>
                </a:lnTo>
                <a:lnTo>
                  <a:pt x="2738197" y="1590325"/>
                </a:lnTo>
                <a:lnTo>
                  <a:pt x="2777834" y="1651932"/>
                </a:lnTo>
                <a:lnTo>
                  <a:pt x="2821648" y="1712489"/>
                </a:lnTo>
                <a:lnTo>
                  <a:pt x="2870112" y="1771756"/>
                </a:lnTo>
                <a:lnTo>
                  <a:pt x="2896237" y="1800832"/>
                </a:lnTo>
                <a:lnTo>
                  <a:pt x="2923703" y="1829497"/>
                </a:lnTo>
                <a:lnTo>
                  <a:pt x="2952568" y="1857720"/>
                </a:lnTo>
                <a:lnTo>
                  <a:pt x="2982893" y="1885472"/>
                </a:lnTo>
                <a:lnTo>
                  <a:pt x="3014737" y="1912723"/>
                </a:lnTo>
                <a:lnTo>
                  <a:pt x="3048160" y="1939444"/>
                </a:lnTo>
                <a:lnTo>
                  <a:pt x="3083220" y="1965604"/>
                </a:lnTo>
                <a:lnTo>
                  <a:pt x="3119976" y="1991174"/>
                </a:lnTo>
                <a:lnTo>
                  <a:pt x="3158490" y="2016125"/>
                </a:lnTo>
                <a:lnTo>
                  <a:pt x="3204183" y="2043194"/>
                </a:lnTo>
                <a:lnTo>
                  <a:pt x="3251389" y="2068362"/>
                </a:lnTo>
                <a:lnTo>
                  <a:pt x="3299884" y="2091650"/>
                </a:lnTo>
                <a:lnTo>
                  <a:pt x="3349446" y="2113079"/>
                </a:lnTo>
                <a:lnTo>
                  <a:pt x="3399852" y="2132671"/>
                </a:lnTo>
                <a:lnTo>
                  <a:pt x="3450879" y="2150447"/>
                </a:lnTo>
                <a:lnTo>
                  <a:pt x="3502304" y="2166429"/>
                </a:lnTo>
                <a:lnTo>
                  <a:pt x="3553904" y="2180637"/>
                </a:lnTo>
                <a:lnTo>
                  <a:pt x="3605457" y="2193094"/>
                </a:lnTo>
                <a:lnTo>
                  <a:pt x="3656739" y="2203820"/>
                </a:lnTo>
                <a:lnTo>
                  <a:pt x="3707528" y="2212838"/>
                </a:lnTo>
                <a:lnTo>
                  <a:pt x="3757600" y="2220168"/>
                </a:lnTo>
                <a:lnTo>
                  <a:pt x="3806734" y="2225832"/>
                </a:lnTo>
                <a:lnTo>
                  <a:pt x="3854705" y="2229851"/>
                </a:lnTo>
                <a:lnTo>
                  <a:pt x="3901292" y="2232247"/>
                </a:lnTo>
                <a:lnTo>
                  <a:pt x="3946270" y="2233041"/>
                </a:lnTo>
                <a:lnTo>
                  <a:pt x="3982110" y="2232497"/>
                </a:lnTo>
                <a:lnTo>
                  <a:pt x="4016581" y="2230882"/>
                </a:lnTo>
                <a:lnTo>
                  <a:pt x="4049551" y="2228218"/>
                </a:lnTo>
                <a:lnTo>
                  <a:pt x="4080891" y="2224532"/>
                </a:lnTo>
                <a:lnTo>
                  <a:pt x="4080891" y="0"/>
                </a:lnTo>
                <a:close/>
              </a:path>
            </a:pathLst>
          </a:custGeom>
          <a:solidFill>
            <a:srgbClr val="9FBE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46820" cy="4883150"/>
            <a:chOff x="0" y="0"/>
            <a:chExt cx="8846820" cy="488315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802640" cy="1170940"/>
            </a:xfrm>
            <a:custGeom>
              <a:avLst/>
              <a:gdLst/>
              <a:ahLst/>
              <a:cxnLst/>
              <a:rect l="l" t="t" r="r" b="b"/>
              <a:pathLst>
                <a:path w="802640" h="1170940">
                  <a:moveTo>
                    <a:pt x="802284" y="0"/>
                  </a:moveTo>
                  <a:lnTo>
                    <a:pt x="782815" y="0"/>
                  </a:lnTo>
                  <a:lnTo>
                    <a:pt x="781411" y="48973"/>
                  </a:lnTo>
                  <a:lnTo>
                    <a:pt x="777840" y="97894"/>
                  </a:lnTo>
                  <a:lnTo>
                    <a:pt x="772143" y="146675"/>
                  </a:lnTo>
                  <a:lnTo>
                    <a:pt x="764359" y="195230"/>
                  </a:lnTo>
                  <a:lnTo>
                    <a:pt x="754530" y="243473"/>
                  </a:lnTo>
                  <a:lnTo>
                    <a:pt x="742696" y="291315"/>
                  </a:lnTo>
                  <a:lnTo>
                    <a:pt x="728897" y="338671"/>
                  </a:lnTo>
                  <a:lnTo>
                    <a:pt x="713174" y="385455"/>
                  </a:lnTo>
                  <a:lnTo>
                    <a:pt x="695566" y="431578"/>
                  </a:lnTo>
                  <a:lnTo>
                    <a:pt x="676115" y="476955"/>
                  </a:lnTo>
                  <a:lnTo>
                    <a:pt x="654860" y="521499"/>
                  </a:lnTo>
                  <a:lnTo>
                    <a:pt x="631842" y="565123"/>
                  </a:lnTo>
                  <a:lnTo>
                    <a:pt x="607102" y="607741"/>
                  </a:lnTo>
                  <a:lnTo>
                    <a:pt x="580679" y="649265"/>
                  </a:lnTo>
                  <a:lnTo>
                    <a:pt x="552615" y="689610"/>
                  </a:lnTo>
                  <a:lnTo>
                    <a:pt x="521058" y="731280"/>
                  </a:lnTo>
                  <a:lnTo>
                    <a:pt x="488057" y="771550"/>
                  </a:lnTo>
                  <a:lnTo>
                    <a:pt x="453668" y="810427"/>
                  </a:lnTo>
                  <a:lnTo>
                    <a:pt x="417947" y="847918"/>
                  </a:lnTo>
                  <a:lnTo>
                    <a:pt x="380951" y="884031"/>
                  </a:lnTo>
                  <a:lnTo>
                    <a:pt x="342737" y="918773"/>
                  </a:lnTo>
                  <a:lnTo>
                    <a:pt x="303363" y="952150"/>
                  </a:lnTo>
                  <a:lnTo>
                    <a:pt x="262884" y="984171"/>
                  </a:lnTo>
                  <a:lnTo>
                    <a:pt x="221357" y="1014842"/>
                  </a:lnTo>
                  <a:lnTo>
                    <a:pt x="178840" y="1044171"/>
                  </a:lnTo>
                  <a:lnTo>
                    <a:pt x="135389" y="1072165"/>
                  </a:lnTo>
                  <a:lnTo>
                    <a:pt x="91061" y="1098830"/>
                  </a:lnTo>
                  <a:lnTo>
                    <a:pt x="45912" y="1124175"/>
                  </a:lnTo>
                  <a:lnTo>
                    <a:pt x="0" y="1148207"/>
                  </a:lnTo>
                  <a:lnTo>
                    <a:pt x="0" y="1170686"/>
                  </a:lnTo>
                  <a:lnTo>
                    <a:pt x="35818" y="1152302"/>
                  </a:lnTo>
                  <a:lnTo>
                    <a:pt x="71230" y="1132966"/>
                  </a:lnTo>
                  <a:lnTo>
                    <a:pt x="115097" y="1107581"/>
                  </a:lnTo>
                  <a:lnTo>
                    <a:pt x="158246" y="1080897"/>
                  </a:lnTo>
                  <a:lnTo>
                    <a:pt x="200609" y="1052921"/>
                  </a:lnTo>
                  <a:lnTo>
                    <a:pt x="242119" y="1023662"/>
                  </a:lnTo>
                  <a:lnTo>
                    <a:pt x="282706" y="993128"/>
                  </a:lnTo>
                  <a:lnTo>
                    <a:pt x="322304" y="961326"/>
                  </a:lnTo>
                  <a:lnTo>
                    <a:pt x="360845" y="928265"/>
                  </a:lnTo>
                  <a:lnTo>
                    <a:pt x="398260" y="893953"/>
                  </a:lnTo>
                  <a:lnTo>
                    <a:pt x="434481" y="858396"/>
                  </a:lnTo>
                  <a:lnTo>
                    <a:pt x="469441" y="821605"/>
                  </a:lnTo>
                  <a:lnTo>
                    <a:pt x="503071" y="783586"/>
                  </a:lnTo>
                  <a:lnTo>
                    <a:pt x="535305" y="744347"/>
                  </a:lnTo>
                  <a:lnTo>
                    <a:pt x="566697" y="702985"/>
                  </a:lnTo>
                  <a:lnTo>
                    <a:pt x="596369" y="660470"/>
                  </a:lnTo>
                  <a:lnTo>
                    <a:pt x="624267" y="616854"/>
                  </a:lnTo>
                  <a:lnTo>
                    <a:pt x="650339" y="572191"/>
                  </a:lnTo>
                  <a:lnTo>
                    <a:pt x="674533" y="526533"/>
                  </a:lnTo>
                  <a:lnTo>
                    <a:pt x="696795" y="479932"/>
                  </a:lnTo>
                  <a:lnTo>
                    <a:pt x="717073" y="432443"/>
                  </a:lnTo>
                  <a:lnTo>
                    <a:pt x="735314" y="384118"/>
                  </a:lnTo>
                  <a:lnTo>
                    <a:pt x="751467" y="335010"/>
                  </a:lnTo>
                  <a:lnTo>
                    <a:pt x="765478" y="285171"/>
                  </a:lnTo>
                  <a:lnTo>
                    <a:pt x="777296" y="234655"/>
                  </a:lnTo>
                  <a:lnTo>
                    <a:pt x="786866" y="183514"/>
                  </a:lnTo>
                  <a:lnTo>
                    <a:pt x="793422" y="137910"/>
                  </a:lnTo>
                  <a:lnTo>
                    <a:pt x="798195" y="92043"/>
                  </a:lnTo>
                  <a:lnTo>
                    <a:pt x="801157" y="46033"/>
                  </a:lnTo>
                  <a:lnTo>
                    <a:pt x="802284" y="0"/>
                  </a:lnTo>
                  <a:close/>
                </a:path>
              </a:pathLst>
            </a:custGeom>
            <a:solidFill>
              <a:srgbClr val="9FBE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704"/>
              <a:ext cx="8549640" cy="45841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6247" y="338963"/>
              <a:ext cx="8431530" cy="4465955"/>
            </a:xfrm>
            <a:custGeom>
              <a:avLst/>
              <a:gdLst/>
              <a:ahLst/>
              <a:cxnLst/>
              <a:rect l="l" t="t" r="r" b="b"/>
              <a:pathLst>
                <a:path w="8431530" h="4465955">
                  <a:moveTo>
                    <a:pt x="8315566" y="0"/>
                  </a:moveTo>
                  <a:lnTo>
                    <a:pt x="115887" y="0"/>
                  </a:lnTo>
                  <a:lnTo>
                    <a:pt x="70776" y="9116"/>
                  </a:lnTo>
                  <a:lnTo>
                    <a:pt x="33940" y="33972"/>
                  </a:lnTo>
                  <a:lnTo>
                    <a:pt x="9106" y="70830"/>
                  </a:lnTo>
                  <a:lnTo>
                    <a:pt x="0" y="115950"/>
                  </a:lnTo>
                  <a:lnTo>
                    <a:pt x="0" y="4349661"/>
                  </a:lnTo>
                  <a:lnTo>
                    <a:pt x="9106" y="4394764"/>
                  </a:lnTo>
                  <a:lnTo>
                    <a:pt x="33940" y="4431596"/>
                  </a:lnTo>
                  <a:lnTo>
                    <a:pt x="70776" y="4456429"/>
                  </a:lnTo>
                  <a:lnTo>
                    <a:pt x="115887" y="4465535"/>
                  </a:lnTo>
                  <a:lnTo>
                    <a:pt x="8315566" y="4465535"/>
                  </a:lnTo>
                  <a:lnTo>
                    <a:pt x="8360687" y="4456429"/>
                  </a:lnTo>
                  <a:lnTo>
                    <a:pt x="8397544" y="4431596"/>
                  </a:lnTo>
                  <a:lnTo>
                    <a:pt x="8422401" y="4394764"/>
                  </a:lnTo>
                  <a:lnTo>
                    <a:pt x="8431517" y="4349661"/>
                  </a:lnTo>
                  <a:lnTo>
                    <a:pt x="8431517" y="115950"/>
                  </a:lnTo>
                  <a:lnTo>
                    <a:pt x="8422401" y="70830"/>
                  </a:lnTo>
                  <a:lnTo>
                    <a:pt x="8397544" y="33972"/>
                  </a:lnTo>
                  <a:lnTo>
                    <a:pt x="8360687" y="9116"/>
                  </a:lnTo>
                  <a:lnTo>
                    <a:pt x="8315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92" y="3585209"/>
            <a:ext cx="184264" cy="18034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222" y="4124083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4" h="685164">
                <a:moveTo>
                  <a:pt x="75641" y="0"/>
                </a:moveTo>
                <a:lnTo>
                  <a:pt x="56503" y="127"/>
                </a:lnTo>
                <a:lnTo>
                  <a:pt x="18680" y="1135"/>
                </a:lnTo>
                <a:lnTo>
                  <a:pt x="0" y="2006"/>
                </a:lnTo>
                <a:lnTo>
                  <a:pt x="0" y="589064"/>
                </a:lnTo>
                <a:lnTo>
                  <a:pt x="7536" y="626397"/>
                </a:lnTo>
                <a:lnTo>
                  <a:pt x="28090" y="656883"/>
                </a:lnTo>
                <a:lnTo>
                  <a:pt x="58576" y="677437"/>
                </a:lnTo>
                <a:lnTo>
                  <a:pt x="95910" y="684974"/>
                </a:lnTo>
                <a:lnTo>
                  <a:pt x="1287919" y="684974"/>
                </a:lnTo>
                <a:lnTo>
                  <a:pt x="1253381" y="633775"/>
                </a:lnTo>
                <a:lnTo>
                  <a:pt x="1217974" y="584952"/>
                </a:lnTo>
                <a:lnTo>
                  <a:pt x="1181746" y="538459"/>
                </a:lnTo>
                <a:lnTo>
                  <a:pt x="1144749" y="494252"/>
                </a:lnTo>
                <a:lnTo>
                  <a:pt x="1107032" y="452286"/>
                </a:lnTo>
                <a:lnTo>
                  <a:pt x="1068644" y="412515"/>
                </a:lnTo>
                <a:lnTo>
                  <a:pt x="1029636" y="374895"/>
                </a:lnTo>
                <a:lnTo>
                  <a:pt x="990057" y="339382"/>
                </a:lnTo>
                <a:lnTo>
                  <a:pt x="949957" y="305929"/>
                </a:lnTo>
                <a:lnTo>
                  <a:pt x="909385" y="274493"/>
                </a:lnTo>
                <a:lnTo>
                  <a:pt x="868392" y="245027"/>
                </a:lnTo>
                <a:lnTo>
                  <a:pt x="827028" y="217489"/>
                </a:lnTo>
                <a:lnTo>
                  <a:pt x="785341" y="191831"/>
                </a:lnTo>
                <a:lnTo>
                  <a:pt x="743383" y="168010"/>
                </a:lnTo>
                <a:lnTo>
                  <a:pt x="701201" y="145981"/>
                </a:lnTo>
                <a:lnTo>
                  <a:pt x="658848" y="125699"/>
                </a:lnTo>
                <a:lnTo>
                  <a:pt x="616371" y="107118"/>
                </a:lnTo>
                <a:lnTo>
                  <a:pt x="573821" y="90194"/>
                </a:lnTo>
                <a:lnTo>
                  <a:pt x="531248" y="74882"/>
                </a:lnTo>
                <a:lnTo>
                  <a:pt x="488702" y="61138"/>
                </a:lnTo>
                <a:lnTo>
                  <a:pt x="446231" y="48915"/>
                </a:lnTo>
                <a:lnTo>
                  <a:pt x="403887" y="38170"/>
                </a:lnTo>
                <a:lnTo>
                  <a:pt x="361718" y="28857"/>
                </a:lnTo>
                <a:lnTo>
                  <a:pt x="319775" y="20931"/>
                </a:lnTo>
                <a:lnTo>
                  <a:pt x="278108" y="14348"/>
                </a:lnTo>
                <a:lnTo>
                  <a:pt x="236765" y="9063"/>
                </a:lnTo>
                <a:lnTo>
                  <a:pt x="195797" y="5030"/>
                </a:lnTo>
                <a:lnTo>
                  <a:pt x="155254" y="2206"/>
                </a:lnTo>
                <a:lnTo>
                  <a:pt x="115185" y="544"/>
                </a:lnTo>
                <a:lnTo>
                  <a:pt x="75641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9857" y="339090"/>
            <a:ext cx="1288415" cy="685165"/>
          </a:xfrm>
          <a:custGeom>
            <a:avLst/>
            <a:gdLst/>
            <a:ahLst/>
            <a:cxnLst/>
            <a:rect l="l" t="t" r="r" b="b"/>
            <a:pathLst>
              <a:path w="1288415" h="685165">
                <a:moveTo>
                  <a:pt x="1192022" y="0"/>
                </a:moveTo>
                <a:lnTo>
                  <a:pt x="0" y="0"/>
                </a:lnTo>
                <a:lnTo>
                  <a:pt x="34526" y="51197"/>
                </a:lnTo>
                <a:lnTo>
                  <a:pt x="69924" y="100019"/>
                </a:lnTo>
                <a:lnTo>
                  <a:pt x="106143" y="146509"/>
                </a:lnTo>
                <a:lnTo>
                  <a:pt x="143133" y="190715"/>
                </a:lnTo>
                <a:lnTo>
                  <a:pt x="180845" y="232679"/>
                </a:lnTo>
                <a:lnTo>
                  <a:pt x="219229" y="272447"/>
                </a:lnTo>
                <a:lnTo>
                  <a:pt x="258235" y="310064"/>
                </a:lnTo>
                <a:lnTo>
                  <a:pt x="297812" y="345575"/>
                </a:lnTo>
                <a:lnTo>
                  <a:pt x="337911" y="379025"/>
                </a:lnTo>
                <a:lnTo>
                  <a:pt x="378483" y="410459"/>
                </a:lnTo>
                <a:lnTo>
                  <a:pt x="419477" y="439921"/>
                </a:lnTo>
                <a:lnTo>
                  <a:pt x="460843" y="467457"/>
                </a:lnTo>
                <a:lnTo>
                  <a:pt x="502531" y="493111"/>
                </a:lnTo>
                <a:lnTo>
                  <a:pt x="544492" y="516929"/>
                </a:lnTo>
                <a:lnTo>
                  <a:pt x="586676" y="538956"/>
                </a:lnTo>
                <a:lnTo>
                  <a:pt x="629032" y="559235"/>
                </a:lnTo>
                <a:lnTo>
                  <a:pt x="671512" y="577813"/>
                </a:lnTo>
                <a:lnTo>
                  <a:pt x="714064" y="594734"/>
                </a:lnTo>
                <a:lnTo>
                  <a:pt x="756639" y="610044"/>
                </a:lnTo>
                <a:lnTo>
                  <a:pt x="799187" y="623786"/>
                </a:lnTo>
                <a:lnTo>
                  <a:pt x="841658" y="636006"/>
                </a:lnTo>
                <a:lnTo>
                  <a:pt x="884003" y="646749"/>
                </a:lnTo>
                <a:lnTo>
                  <a:pt x="926172" y="656060"/>
                </a:lnTo>
                <a:lnTo>
                  <a:pt x="968113" y="663984"/>
                </a:lnTo>
                <a:lnTo>
                  <a:pt x="1009779" y="670565"/>
                </a:lnTo>
                <a:lnTo>
                  <a:pt x="1051118" y="675849"/>
                </a:lnTo>
                <a:lnTo>
                  <a:pt x="1092081" y="679881"/>
                </a:lnTo>
                <a:lnTo>
                  <a:pt x="1132618" y="682705"/>
                </a:lnTo>
                <a:lnTo>
                  <a:pt x="1172679" y="684367"/>
                </a:lnTo>
                <a:lnTo>
                  <a:pt x="1212215" y="684911"/>
                </a:lnTo>
                <a:lnTo>
                  <a:pt x="1250394" y="684418"/>
                </a:lnTo>
                <a:lnTo>
                  <a:pt x="1269239" y="683785"/>
                </a:lnTo>
                <a:lnTo>
                  <a:pt x="1287907" y="682879"/>
                </a:lnTo>
                <a:lnTo>
                  <a:pt x="1287907" y="95885"/>
                </a:lnTo>
                <a:lnTo>
                  <a:pt x="1280372" y="58560"/>
                </a:lnTo>
                <a:lnTo>
                  <a:pt x="1259824" y="28082"/>
                </a:lnTo>
                <a:lnTo>
                  <a:pt x="1229346" y="7534"/>
                </a:lnTo>
                <a:lnTo>
                  <a:pt x="1192022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76133" y="347217"/>
            <a:ext cx="1096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1535" y="1857768"/>
            <a:ext cx="3243961" cy="2162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65200" y="554812"/>
            <a:ext cx="5013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Project</a:t>
            </a:r>
            <a:r>
              <a:rPr sz="1600" b="1" spc="-90" dirty="0">
                <a:latin typeface="Tahoma"/>
                <a:cs typeface="Tahoma"/>
              </a:rPr>
              <a:t> </a:t>
            </a:r>
            <a:r>
              <a:rPr sz="1600" b="1" spc="60" dirty="0">
                <a:latin typeface="Tahoma"/>
                <a:cs typeface="Tahoma"/>
              </a:rPr>
              <a:t>Na</a:t>
            </a:r>
            <a:r>
              <a:rPr sz="1600" b="1" spc="75" dirty="0">
                <a:latin typeface="Tahoma"/>
                <a:cs typeface="Tahoma"/>
              </a:rPr>
              <a:t>m</a:t>
            </a:r>
            <a:r>
              <a:rPr sz="1600" b="1" spc="35" dirty="0">
                <a:latin typeface="Tahoma"/>
                <a:cs typeface="Tahoma"/>
              </a:rPr>
              <a:t>e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-165" dirty="0">
                <a:latin typeface="Tahoma"/>
                <a:cs typeface="Tahoma"/>
              </a:rPr>
              <a:t>: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“</a:t>
            </a:r>
            <a:r>
              <a:rPr sz="1600" b="1" spc="-11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E</a:t>
            </a:r>
            <a:r>
              <a:rPr sz="1600" b="1" spc="240" dirty="0">
                <a:latin typeface="Tahoma"/>
                <a:cs typeface="Tahoma"/>
              </a:rPr>
              <a:t>-</a:t>
            </a:r>
            <a:r>
              <a:rPr sz="1600" b="1" spc="190" dirty="0">
                <a:latin typeface="Trebuchet MS"/>
                <a:cs typeface="Trebuchet MS"/>
              </a:rPr>
              <a:t>Co</a:t>
            </a:r>
            <a:r>
              <a:rPr sz="1600" b="1" spc="260" dirty="0">
                <a:latin typeface="Trebuchet MS"/>
                <a:cs typeface="Trebuchet MS"/>
              </a:rPr>
              <a:t>m</a:t>
            </a:r>
            <a:r>
              <a:rPr sz="1600" b="1" spc="290" dirty="0">
                <a:latin typeface="Trebuchet MS"/>
                <a:cs typeface="Trebuchet MS"/>
              </a:rPr>
              <a:t>m</a:t>
            </a:r>
            <a:r>
              <a:rPr sz="1600" b="1" spc="55" dirty="0">
                <a:latin typeface="Trebuchet MS"/>
                <a:cs typeface="Trebuchet MS"/>
              </a:rPr>
              <a:t>erce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175" dirty="0">
                <a:latin typeface="Trebuchet MS"/>
                <a:cs typeface="Trebuchet MS"/>
              </a:rPr>
              <a:t>W</a:t>
            </a:r>
            <a:r>
              <a:rPr sz="1600" b="1" spc="100" dirty="0">
                <a:latin typeface="Trebuchet MS"/>
                <a:cs typeface="Trebuchet MS"/>
              </a:rPr>
              <a:t>e</a:t>
            </a:r>
            <a:r>
              <a:rPr sz="1600" b="1" spc="150" dirty="0">
                <a:latin typeface="Trebuchet MS"/>
                <a:cs typeface="Trebuchet MS"/>
              </a:rPr>
              <a:t>b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spc="145" dirty="0">
                <a:latin typeface="Trebuchet MS"/>
                <a:cs typeface="Trebuchet MS"/>
              </a:rPr>
              <a:t>A</a:t>
            </a:r>
            <a:r>
              <a:rPr sz="1600" b="1" spc="125" dirty="0">
                <a:latin typeface="Trebuchet MS"/>
                <a:cs typeface="Trebuchet MS"/>
              </a:rPr>
              <a:t>p</a:t>
            </a:r>
            <a:r>
              <a:rPr sz="1600" b="1" spc="50" dirty="0">
                <a:latin typeface="Trebuchet MS"/>
                <a:cs typeface="Trebuchet MS"/>
              </a:rPr>
              <a:t>pli</a:t>
            </a:r>
            <a:r>
              <a:rPr sz="1600" b="1" spc="60" dirty="0">
                <a:latin typeface="Trebuchet MS"/>
                <a:cs typeface="Trebuchet MS"/>
              </a:rPr>
              <a:t>c</a:t>
            </a:r>
            <a:r>
              <a:rPr sz="1600" b="1" spc="65" dirty="0">
                <a:latin typeface="Trebuchet MS"/>
                <a:cs typeface="Trebuchet MS"/>
              </a:rPr>
              <a:t>at</a:t>
            </a:r>
            <a:r>
              <a:rPr sz="1600" b="1" spc="45" dirty="0">
                <a:latin typeface="Trebuchet MS"/>
                <a:cs typeface="Trebuchet MS"/>
              </a:rPr>
              <a:t>i</a:t>
            </a:r>
            <a:r>
              <a:rPr sz="1600" b="1" spc="30" dirty="0">
                <a:latin typeface="Trebuchet MS"/>
                <a:cs typeface="Trebuchet MS"/>
              </a:rPr>
              <a:t>ofi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180" dirty="0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885" y="900810"/>
            <a:ext cx="730504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167005" algn="l"/>
              </a:tabLst>
            </a:pPr>
            <a:r>
              <a:rPr sz="105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25" dirty="0">
                <a:latin typeface="Lucida Sans Unicode"/>
                <a:cs typeface="Lucida Sans Unicode"/>
              </a:rPr>
              <a:t>website </a:t>
            </a:r>
            <a:r>
              <a:rPr sz="1050" spc="-15" dirty="0">
                <a:latin typeface="Lucida Sans Unicode"/>
                <a:cs typeface="Lucida Sans Unicode"/>
              </a:rPr>
              <a:t>is </a:t>
            </a:r>
            <a:r>
              <a:rPr sz="1050" spc="35" dirty="0">
                <a:latin typeface="Lucida Sans Unicode"/>
                <a:cs typeface="Lucida Sans Unicode"/>
              </a:rPr>
              <a:t>one </a:t>
            </a:r>
            <a:r>
              <a:rPr sz="1050" spc="30" dirty="0">
                <a:latin typeface="Lucida Sans Unicode"/>
                <a:cs typeface="Lucida Sans Unicode"/>
              </a:rPr>
              <a:t>that </a:t>
            </a:r>
            <a:r>
              <a:rPr sz="1050" spc="20" dirty="0">
                <a:latin typeface="Lucida Sans Unicode"/>
                <a:cs typeface="Lucida Sans Unicode"/>
              </a:rPr>
              <a:t>allows </a:t>
            </a:r>
            <a:r>
              <a:rPr sz="1050" spc="30" dirty="0">
                <a:latin typeface="Lucida Sans Unicode"/>
                <a:cs typeface="Lucida Sans Unicode"/>
              </a:rPr>
              <a:t>people </a:t>
            </a:r>
            <a:r>
              <a:rPr sz="1050" spc="5" dirty="0">
                <a:latin typeface="Lucida Sans Unicode"/>
                <a:cs typeface="Lucida Sans Unicode"/>
              </a:rPr>
              <a:t>to </a:t>
            </a:r>
            <a:r>
              <a:rPr sz="1050" spc="35" dirty="0">
                <a:latin typeface="Lucida Sans Unicode"/>
                <a:cs typeface="Lucida Sans Unicode"/>
              </a:rPr>
              <a:t>buy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dirty="0">
                <a:latin typeface="Lucida Sans Unicode"/>
                <a:cs typeface="Lucida Sans Unicode"/>
              </a:rPr>
              <a:t>sell </a:t>
            </a:r>
            <a:r>
              <a:rPr sz="1050" spc="30" dirty="0">
                <a:latin typeface="Lucida Sans Unicode"/>
                <a:cs typeface="Lucida Sans Unicode"/>
              </a:rPr>
              <a:t>physical </a:t>
            </a:r>
            <a:r>
              <a:rPr sz="1050" spc="5" dirty="0">
                <a:latin typeface="Lucida Sans Unicode"/>
                <a:cs typeface="Lucida Sans Unicode"/>
              </a:rPr>
              <a:t>goods, </a:t>
            </a:r>
            <a:r>
              <a:rPr sz="1050" spc="10" dirty="0">
                <a:latin typeface="Lucida Sans Unicode"/>
                <a:cs typeface="Lucida Sans Unicode"/>
              </a:rPr>
              <a:t>services,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10" dirty="0">
                <a:latin typeface="Lucida Sans Unicode"/>
                <a:cs typeface="Lucida Sans Unicode"/>
              </a:rPr>
              <a:t>digital </a:t>
            </a:r>
            <a:r>
              <a:rPr sz="1050" spc="15" dirty="0">
                <a:latin typeface="Lucida Sans Unicode"/>
                <a:cs typeface="Lucida Sans Unicode"/>
              </a:rPr>
              <a:t> </a:t>
            </a:r>
            <a:r>
              <a:rPr sz="1050" spc="25" dirty="0">
                <a:latin typeface="Lucida Sans Unicode"/>
                <a:cs typeface="Lucida Sans Unicode"/>
              </a:rPr>
              <a:t>products over the </a:t>
            </a:r>
            <a:r>
              <a:rPr sz="1050" spc="5" dirty="0">
                <a:latin typeface="Lucida Sans Unicode"/>
                <a:cs typeface="Lucida Sans Unicode"/>
              </a:rPr>
              <a:t>internet </a:t>
            </a:r>
            <a:r>
              <a:rPr sz="1050" spc="20" dirty="0">
                <a:latin typeface="Lucida Sans Unicode"/>
                <a:cs typeface="Lucida Sans Unicode"/>
              </a:rPr>
              <a:t>rather </a:t>
            </a:r>
            <a:r>
              <a:rPr sz="1050" spc="35" dirty="0">
                <a:latin typeface="Lucida Sans Unicode"/>
                <a:cs typeface="Lucida Sans Unicode"/>
              </a:rPr>
              <a:t>than </a:t>
            </a:r>
            <a:r>
              <a:rPr sz="1050" spc="55" dirty="0">
                <a:latin typeface="Lucida Sans Unicode"/>
                <a:cs typeface="Lucida Sans Unicode"/>
              </a:rPr>
              <a:t>at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5" dirty="0">
                <a:latin typeface="Lucida Sans Unicode"/>
                <a:cs typeface="Lucida Sans Unicode"/>
              </a:rPr>
              <a:t>brick-and-mortar </a:t>
            </a:r>
            <a:r>
              <a:rPr sz="1050" spc="5" dirty="0">
                <a:latin typeface="Lucida Sans Unicode"/>
                <a:cs typeface="Lucida Sans Unicode"/>
              </a:rPr>
              <a:t>location. </a:t>
            </a:r>
            <a:r>
              <a:rPr sz="1050" dirty="0">
                <a:latin typeface="Lucida Sans Unicode"/>
                <a:cs typeface="Lucida Sans Unicode"/>
              </a:rPr>
              <a:t>Through </a:t>
            </a:r>
            <a:r>
              <a:rPr sz="1050" spc="70" dirty="0">
                <a:latin typeface="Lucida Sans Unicode"/>
                <a:cs typeface="Lucida Sans Unicode"/>
              </a:rPr>
              <a:t>an </a:t>
            </a:r>
            <a:r>
              <a:rPr sz="1050" spc="55" dirty="0">
                <a:latin typeface="Lucida Sans Unicode"/>
                <a:cs typeface="Lucida Sans Unicode"/>
              </a:rPr>
              <a:t>e-commerce </a:t>
            </a:r>
            <a:r>
              <a:rPr sz="1050" spc="5" dirty="0">
                <a:latin typeface="Lucida Sans Unicode"/>
                <a:cs typeface="Lucida Sans Unicode"/>
              </a:rPr>
              <a:t>website, </a:t>
            </a:r>
            <a:r>
              <a:rPr sz="1050" spc="130" dirty="0">
                <a:latin typeface="Lucida Sans Unicode"/>
                <a:cs typeface="Lucida Sans Unicode"/>
              </a:rPr>
              <a:t>a </a:t>
            </a:r>
            <a:r>
              <a:rPr sz="1050" spc="1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business </a:t>
            </a:r>
            <a:r>
              <a:rPr sz="1050" spc="80" dirty="0">
                <a:latin typeface="Lucida Sans Unicode"/>
                <a:cs typeface="Lucida Sans Unicode"/>
              </a:rPr>
              <a:t>can </a:t>
            </a:r>
            <a:r>
              <a:rPr sz="1050" spc="30" dirty="0">
                <a:latin typeface="Lucida Sans Unicode"/>
                <a:cs typeface="Lucida Sans Unicode"/>
              </a:rPr>
              <a:t>process </a:t>
            </a:r>
            <a:r>
              <a:rPr sz="1050" spc="-10" dirty="0">
                <a:latin typeface="Lucida Sans Unicode"/>
                <a:cs typeface="Lucida Sans Unicode"/>
              </a:rPr>
              <a:t>orders, </a:t>
            </a:r>
            <a:r>
              <a:rPr sz="1050" spc="65" dirty="0">
                <a:latin typeface="Lucida Sans Unicode"/>
                <a:cs typeface="Lucida Sans Unicode"/>
              </a:rPr>
              <a:t>accept </a:t>
            </a:r>
            <a:r>
              <a:rPr sz="1050" spc="30" dirty="0">
                <a:latin typeface="Lucida Sans Unicode"/>
                <a:cs typeface="Lucida Sans Unicode"/>
              </a:rPr>
              <a:t>payments, </a:t>
            </a:r>
            <a:r>
              <a:rPr sz="1050" spc="80" dirty="0">
                <a:latin typeface="Lucida Sans Unicode"/>
                <a:cs typeface="Lucida Sans Unicode"/>
              </a:rPr>
              <a:t>manage </a:t>
            </a:r>
            <a:r>
              <a:rPr sz="1050" spc="15" dirty="0">
                <a:latin typeface="Lucida Sans Unicode"/>
                <a:cs typeface="Lucida Sans Unicode"/>
              </a:rPr>
              <a:t>shipping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-10" dirty="0">
                <a:latin typeface="Lucida Sans Unicode"/>
                <a:cs typeface="Lucida Sans Unicode"/>
              </a:rPr>
              <a:t>logistics, </a:t>
            </a:r>
            <a:r>
              <a:rPr sz="1050" spc="65" dirty="0">
                <a:latin typeface="Lucida Sans Unicode"/>
                <a:cs typeface="Lucida Sans Unicode"/>
              </a:rPr>
              <a:t>and </a:t>
            </a:r>
            <a:r>
              <a:rPr sz="1050" spc="20" dirty="0">
                <a:latin typeface="Lucida Sans Unicode"/>
                <a:cs typeface="Lucida Sans Unicode"/>
              </a:rPr>
              <a:t>provide </a:t>
            </a:r>
            <a:r>
              <a:rPr sz="1050" spc="30" dirty="0">
                <a:latin typeface="Lucida Sans Unicode"/>
                <a:cs typeface="Lucida Sans Unicode"/>
              </a:rPr>
              <a:t>customer </a:t>
            </a:r>
            <a:r>
              <a:rPr sz="1050" spc="35" dirty="0">
                <a:latin typeface="Lucida Sans Unicode"/>
                <a:cs typeface="Lucida Sans Unicode"/>
              </a:rPr>
              <a:t> </a:t>
            </a:r>
            <a:r>
              <a:rPr sz="1050" spc="15" dirty="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5198" y="1680082"/>
          <a:ext cx="5021579" cy="262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2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sz="1000" b="1" spc="-10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ern</a:t>
                      </a:r>
                      <a:r>
                        <a:rPr sz="1000" b="1" spc="-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40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5" dirty="0">
                          <a:solidFill>
                            <a:srgbClr val="200925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Adhulya Mishra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Gokul1234gk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1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Gokul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4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Kumaravel1230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spc="5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Kumaravel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25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Pushparaj236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000" spc="5" dirty="0" err="1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Pushparaj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n-IN" sz="1000" dirty="0">
                          <a:solidFill>
                            <a:srgbClr val="20092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" marB="0">
                    <a:lnL w="12700">
                      <a:solidFill>
                        <a:srgbClr val="200925"/>
                      </a:solidFill>
                      <a:prstDash val="solid"/>
                    </a:lnL>
                    <a:lnR w="12700">
                      <a:solidFill>
                        <a:srgbClr val="200925"/>
                      </a:solidFill>
                      <a:prstDash val="solid"/>
                    </a:lnR>
                    <a:lnT w="12700">
                      <a:solidFill>
                        <a:srgbClr val="200925"/>
                      </a:solidFill>
                      <a:prstDash val="solid"/>
                    </a:lnT>
                    <a:lnB w="12700">
                      <a:solidFill>
                        <a:srgbClr val="200925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86314" y="2380528"/>
            <a:ext cx="3488256" cy="4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u="sng" dirty="0">
                <a:solidFill>
                  <a:srgbClr val="200925"/>
                </a:solidFill>
                <a:uFill>
                  <a:solidFill>
                    <a:srgbClr val="20092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https://github.com/Gokul1234gk/NM-AIT-GROUP10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349</Words>
  <Application>Microsoft Office PowerPoint</Application>
  <PresentationFormat>On-screen Show (16:9)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EB Garamond</vt:lpstr>
      <vt:lpstr>Lucida Sans Unicode</vt:lpstr>
      <vt:lpstr>EB Garamond ExtraBold</vt:lpstr>
      <vt:lpstr>Noto Sans Symbols</vt:lpstr>
      <vt:lpstr>Public Sans</vt:lpstr>
      <vt:lpstr>Bebas Neue</vt:lpstr>
      <vt:lpstr>Poppins Black</vt:lpstr>
      <vt:lpstr>Poppins</vt:lpstr>
      <vt:lpstr>Trebuchet MS</vt:lpstr>
      <vt:lpstr>Arial</vt:lpstr>
      <vt:lpstr>Montserrat ExtraBold</vt:lpstr>
      <vt:lpstr>Tahoma</vt:lpstr>
      <vt:lpstr>Wingdings</vt:lpstr>
      <vt:lpstr>Times New Roman</vt:lpstr>
      <vt:lpstr>Calibri</vt:lpstr>
      <vt:lpstr>Simple Light</vt:lpstr>
      <vt:lpstr>Simple Light</vt:lpstr>
      <vt:lpstr>Tips to Prepare for an Exam by Slidesgo</vt:lpstr>
      <vt:lpstr>“E-Commerce Web Application ”  Task - 4</vt:lpstr>
      <vt:lpstr>SUNSTONE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G K</cp:lastModifiedBy>
  <cp:revision>11</cp:revision>
  <dcterms:created xsi:type="dcterms:W3CDTF">2023-10-30T12:28:00Z</dcterms:created>
  <dcterms:modified xsi:type="dcterms:W3CDTF">2023-11-02T04:52:45Z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