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kul1234gk/NM-AIT-GROUP1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https://github.com/Gokul1234gk/NM-AIT-GROUP10</a:t>
            </a:r>
            <a:r>
              <a:rPr lang="en-GB" sz="1200" u="sng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lang="en-GB"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554</Words>
  <Application>Microsoft Office PowerPoint</Application>
  <PresentationFormat>On-screen Show (16:9)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SLFRMA+PublicSans-BoldItalic</vt:lpstr>
      <vt:lpstr>Arial</vt:lpstr>
      <vt:lpstr>CSBFGQ+EBGaramond-Bold</vt:lpstr>
      <vt:lpstr>IDNLAK+EBGaramond-Medium</vt:lpstr>
      <vt:lpstr>Bebas Neue</vt:lpstr>
      <vt:lpstr>Poppins Black</vt:lpstr>
      <vt:lpstr>Poppins</vt:lpstr>
      <vt:lpstr>Tahoma</vt:lpstr>
      <vt:lpstr>Lucida Sans Unicode</vt:lpstr>
      <vt:lpstr>Times New Roman</vt:lpstr>
      <vt:lpstr>CHCNIJ+PublicSans-Bold</vt:lpstr>
      <vt:lpstr>Calibri</vt:lpstr>
      <vt:lpstr>Söhne</vt:lpstr>
      <vt:lpstr>LNEEUU+EBGaramond-Regular</vt:lpstr>
      <vt:lpstr>SJNKRS+ArialMT</vt:lpstr>
      <vt:lpstr>Trebuchet MS</vt:lpstr>
      <vt:lpstr>Wingdings</vt:lpstr>
      <vt:lpstr>Theme Office</vt:lpstr>
      <vt:lpstr>Tips to Prepare for an Exam by Slidesgo</vt:lpstr>
      <vt:lpstr>“E-Commerce Web Application”  Task - 2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G K</cp:lastModifiedBy>
  <cp:revision>8</cp:revision>
  <dcterms:created xsi:type="dcterms:W3CDTF">2023-10-30T05:21:36Z</dcterms:created>
  <dcterms:modified xsi:type="dcterms:W3CDTF">2023-11-02T04:50:38Z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