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89" r:id="rId3"/>
  </p:sldMasterIdLst>
  <p:handoutMasterIdLst>
    <p:handoutMasterId r:id="rId11"/>
  </p:handoutMasterIdLst>
  <p:sldIdLst>
    <p:sldId id="384" r:id="rId4"/>
    <p:sldId id="305" r:id="rId5"/>
    <p:sldId id="273" r:id="rId6"/>
    <p:sldId id="298" r:id="rId7"/>
    <p:sldId id="303" r:id="rId8"/>
    <p:sldId id="391"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p:scale>
          <a:sx n="80" d="100"/>
          <a:sy n="80" d="100"/>
        </p:scale>
        <p:origin x="48" y="154"/>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11" name="Title 1"/>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11" name="Title 1"/>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p:cNvPicPr>
            <a:picLocks noChangeAspect="1"/>
          </p:cNvPicPr>
          <p:nvPr userDrawn="1"/>
        </p:nvPicPr>
        <p:blipFill rotWithShape="1">
          <a:blip r:embed="rId2" cstate="screen">
            <a:alphaModFix amt="35000"/>
          </a:blip>
          <a:srcRect/>
          <a:stretch>
            <a:fillRect/>
          </a:stretch>
        </p:blipFill>
        <p:spPr>
          <a:xfrm>
            <a:off x="1124487" y="0"/>
            <a:ext cx="11067514" cy="6858000"/>
          </a:xfrm>
          <a:prstGeom prst="rect">
            <a:avLst/>
          </a:prstGeom>
          <a:solidFill>
            <a:schemeClr val="tx1"/>
          </a:solidFill>
        </p:spPr>
      </p:pic>
      <p:sp>
        <p:nvSpPr>
          <p:cNvPr id="6" name="Picture Placeholder 5"/>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p:cNvPicPr>
            <a:picLocks noChangeAspect="1"/>
          </p:cNvPicPr>
          <p:nvPr userDrawn="1"/>
        </p:nvPicPr>
        <p:blipFill rotWithShape="1">
          <a:blip r:embed="rId2" cstate="screen">
            <a:alphaModFix amt="35000"/>
          </a:blip>
          <a:srcRect/>
          <a:stretch>
            <a:fillRect/>
          </a:stretch>
        </p:blipFill>
        <p:spPr>
          <a:xfrm>
            <a:off x="0" y="0"/>
            <a:ext cx="12192001" cy="6858000"/>
          </a:xfrm>
          <a:prstGeom prst="rect">
            <a:avLst/>
          </a:prstGeom>
          <a:solidFill>
            <a:schemeClr val="tx1"/>
          </a:solidFill>
        </p:spPr>
      </p:pic>
      <p:sp>
        <p:nvSpPr>
          <p:cNvPr id="6" name="Picture Placeholder 5"/>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p:cNvSpPr>
            <a:spLocks noGrp="1"/>
          </p:cNvSpPr>
          <p:nvPr>
            <p:ph idx="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0" name="Straight Connector 9"/>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p:cNvSpPr>
            <a:spLocks noGrp="1"/>
          </p:cNvSpPr>
          <p:nvPr>
            <p:ph idx="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p:cNvSpPr>
            <a:spLocks noGrp="1"/>
          </p:cNvSpPr>
          <p:nvPr>
            <p:ph idx="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Title 1"/>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p:cNvSpPr>
            <a:spLocks noGrp="1"/>
          </p:cNvSpPr>
          <p:nvPr>
            <p:ph idx="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p:cNvSpPr>
            <a:spLocks noGrp="1"/>
          </p:cNvSpPr>
          <p:nvPr>
            <p:ph idx="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Content Placeholder 3"/>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4" name="Text Placeholder 2"/>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5" name="Text Placeholder 4"/>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Content Placeholder 3"/>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4" name="Text Placeholder 2"/>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5" name="Text Placeholder 4"/>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17" name="Straight Connector 16"/>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8" name="Content Placeholder 2"/>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Content Placeholder 3"/>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Text Placeholder 2"/>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 name="Text Placeholder 4"/>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13" name="Straight Connector 12"/>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8" name="Content Placeholder 2"/>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Content Placeholder 3"/>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Text Placeholder 2"/>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 name="Text Placeholder 4"/>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13" name="Straight Connector 12"/>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Picture Placeholder 8"/>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Picture Placeholder 8"/>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5" name="Text Placeholder 10"/>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endParaRPr lang="en-US" dirty="0"/>
          </a:p>
        </p:txBody>
      </p:sp>
      <p:sp>
        <p:nvSpPr>
          <p:cNvPr id="10" name="Text Placeholder 10"/>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8" name="Straight Connector 7"/>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endParaRPr lang="en-US" dirty="0"/>
          </a:p>
        </p:txBody>
      </p:sp>
      <p:sp>
        <p:nvSpPr>
          <p:cNvPr id="10" name="Text Placeholder 10"/>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1" name="Straight Connector 10"/>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endParaRPr lang="en-US" dirty="0"/>
          </a:p>
        </p:txBody>
      </p:sp>
      <p:sp>
        <p:nvSpPr>
          <p:cNvPr id="10" name="Text Placeholder 10"/>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7" name="Straight Connector 6"/>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endParaRPr lang="en-US" dirty="0"/>
          </a:p>
        </p:txBody>
      </p:sp>
      <p:sp>
        <p:nvSpPr>
          <p:cNvPr id="10" name="Text Placeholder 10"/>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8" name="Straight Connector 7"/>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endParaRPr lang="en-US" dirty="0"/>
          </a:p>
        </p:txBody>
      </p:sp>
      <p:sp>
        <p:nvSpPr>
          <p:cNvPr id="10" name="Text Placeholder 10"/>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1" name="Straight Connector 10"/>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p:spPr>
        <p:txBody>
          <a:bodyPr/>
          <a:lstStyle/>
          <a:p>
            <a:fld id="{8F9F391E-143D-F948-ADAE-29AEA3C1EBFB}" type="datetimeFigureOut">
              <a:rPr lang="en-US" noProof="0" smtClean="0"/>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31FEFF75-79D2-EE46-877B-299D1510E681}" type="slidenum">
              <a:rPr lang="en-US" noProof="0" smtClean="0"/>
            </a:fld>
            <a:endParaRPr lang="en-US" noProof="0"/>
          </a:p>
        </p:txBody>
      </p:sp>
      <p:sp>
        <p:nvSpPr>
          <p:cNvPr id="7" name="Title 1"/>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endParaRPr lang="en-US" noProof="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57" name="Rectangle: Rounded Corners 16"/>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61" name="Rectangle: Rounded Corners 16"/>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98" name="Rectangle: Rounded Corners 16"/>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0" name="Rectangle: Rounded Corners 16"/>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2" name="Rectangle: Rounded Corners 16"/>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7" name="Text Placeholder 10"/>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09" name="Text Placeholder 2"/>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10" name="Text Placeholder 10"/>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11" name="Text Placeholder 2"/>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12" name="Text Placeholder 10"/>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13" name="Text Placeholder 2"/>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24" name="Text Placeholder 10"/>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25" name="Text Placeholder 2"/>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26" name="Text Placeholder 10"/>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27" name="Text Placeholder 2"/>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28" name="Text Placeholder 10"/>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29" name="Text Placeholder 2"/>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cxnSp>
        <p:nvCxnSpPr>
          <p:cNvPr id="41" name="Straight Connector 40"/>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42" name="Straight Connector 41"/>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41" name="Straight Connector 40"/>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79" name="Straight Connector 78"/>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11" name="Title 1"/>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11" name="Title 1"/>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p:cNvPicPr>
            <a:picLocks noChangeAspect="1"/>
          </p:cNvPicPr>
          <p:nvPr userDrawn="1"/>
        </p:nvPicPr>
        <p:blipFill rotWithShape="1">
          <a:blip r:embed="rId2" cstate="screen">
            <a:alphaModFix amt="35000"/>
          </a:blip>
          <a:srcRect/>
          <a:stretch>
            <a:fillRect/>
          </a:stretch>
        </p:blipFill>
        <p:spPr>
          <a:xfrm>
            <a:off x="1124487" y="0"/>
            <a:ext cx="11067514" cy="6858000"/>
          </a:xfrm>
          <a:prstGeom prst="rect">
            <a:avLst/>
          </a:prstGeom>
          <a:solidFill>
            <a:schemeClr val="tx1"/>
          </a:solidFill>
        </p:spPr>
      </p:pic>
      <p:sp>
        <p:nvSpPr>
          <p:cNvPr id="6" name="Picture Placeholder 5"/>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p:cNvPicPr>
            <a:picLocks noChangeAspect="1"/>
          </p:cNvPicPr>
          <p:nvPr userDrawn="1"/>
        </p:nvPicPr>
        <p:blipFill rotWithShape="1">
          <a:blip r:embed="rId2" cstate="screen">
            <a:alphaModFix amt="35000"/>
          </a:blip>
          <a:srcRect/>
          <a:stretch>
            <a:fillRect/>
          </a:stretch>
        </p:blipFill>
        <p:spPr>
          <a:xfrm>
            <a:off x="0" y="0"/>
            <a:ext cx="12192001" cy="6858000"/>
          </a:xfrm>
          <a:prstGeom prst="rect">
            <a:avLst/>
          </a:prstGeom>
          <a:solidFill>
            <a:schemeClr val="tx1"/>
          </a:solidFill>
        </p:spPr>
      </p:pic>
      <p:sp>
        <p:nvSpPr>
          <p:cNvPr id="6" name="Picture Placeholder 5"/>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endParaRPr lang="en-US" dirty="0"/>
          </a:p>
        </p:txBody>
      </p:sp>
      <p:sp>
        <p:nvSpPr>
          <p:cNvPr id="5" name="Title 1"/>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p:cNvSpPr>
            <a:spLocks noGrp="1"/>
          </p:cNvSpPr>
          <p:nvPr>
            <p:ph idx="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0" name="Straight Connector 9"/>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p:cNvSpPr>
            <a:spLocks noGrp="1"/>
          </p:cNvSpPr>
          <p:nvPr>
            <p:ph idx="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p:cNvSpPr>
            <a:spLocks noGrp="1"/>
          </p:cNvSpPr>
          <p:nvPr>
            <p:ph idx="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Title 1"/>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p:cNvSpPr>
            <a:spLocks noGrp="1"/>
          </p:cNvSpPr>
          <p:nvPr>
            <p:ph idx="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p:cNvSpPr>
            <a:spLocks noGrp="1"/>
          </p:cNvSpPr>
          <p:nvPr>
            <p:ph idx="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1"/>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Content Placeholder 3"/>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4" name="Text Placeholder 2"/>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5" name="Text Placeholder 4"/>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Content Placeholder 3"/>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4" name="Text Placeholder 2"/>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5" name="Text Placeholder 4"/>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17" name="Straight Connector 16"/>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8" name="Content Placeholder 2"/>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Content Placeholder 3"/>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Text Placeholder 2"/>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 name="Text Placeholder 4"/>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13" name="Straight Connector 12"/>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8" name="Content Placeholder 2"/>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Content Placeholder 3"/>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Text Placeholder 2"/>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 name="Text Placeholder 4"/>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13" name="Straight Connector 12"/>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Picture Placeholder 8"/>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6" name="Picture Placeholder 8"/>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5" name="Text Placeholder 10"/>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endParaRPr lang="en-US" dirty="0"/>
          </a:p>
        </p:txBody>
      </p:sp>
      <p:sp>
        <p:nvSpPr>
          <p:cNvPr id="10" name="Text Placeholder 10"/>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8" name="Straight Connector 7"/>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endParaRPr lang="en-US" dirty="0"/>
          </a:p>
        </p:txBody>
      </p:sp>
      <p:sp>
        <p:nvSpPr>
          <p:cNvPr id="10" name="Text Placeholder 10"/>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1" name="Straight Connector 10"/>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endParaRPr lang="en-US" dirty="0"/>
          </a:p>
        </p:txBody>
      </p:sp>
      <p:sp>
        <p:nvSpPr>
          <p:cNvPr id="10" name="Text Placeholder 10"/>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7" name="Straight Connector 6"/>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endParaRPr lang="en-US" dirty="0"/>
          </a:p>
        </p:txBody>
      </p:sp>
      <p:sp>
        <p:nvSpPr>
          <p:cNvPr id="10" name="Text Placeholder 10"/>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8" name="Straight Connector 7"/>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endParaRPr lang="en-US" dirty="0"/>
          </a:p>
        </p:txBody>
      </p:sp>
      <p:sp>
        <p:nvSpPr>
          <p:cNvPr id="10" name="Text Placeholder 10"/>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1" name="Straight Connector 10"/>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p:spPr>
        <p:txBody>
          <a:bodyPr/>
          <a:lstStyle/>
          <a:p>
            <a:fld id="{8F9F391E-143D-F948-ADAE-29AEA3C1EBFB}" type="datetimeFigureOut">
              <a:rPr lang="en-US" noProof="0" smtClean="0"/>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31FEFF75-79D2-EE46-877B-299D1510E681}" type="slidenum">
              <a:rPr lang="en-US" noProof="0" smtClean="0"/>
            </a:fld>
            <a:endParaRPr lang="en-US" noProof="0"/>
          </a:p>
        </p:txBody>
      </p:sp>
      <p:sp>
        <p:nvSpPr>
          <p:cNvPr id="7" name="Title 1"/>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endParaRPr lang="en-US" noProof="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57" name="Rectangle: Rounded Corners 16"/>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61" name="Rectangle: Rounded Corners 16"/>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98" name="Rectangle: Rounded Corners 16"/>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0" name="Rectangle: Rounded Corners 16"/>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2" name="Rectangle: Rounded Corners 16"/>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7" name="Text Placeholder 10"/>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09" name="Text Placeholder 2"/>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10" name="Text Placeholder 10"/>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11" name="Text Placeholder 2"/>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12" name="Text Placeholder 10"/>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13" name="Text Placeholder 2"/>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24" name="Text Placeholder 10"/>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25" name="Text Placeholder 2"/>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26" name="Text Placeholder 10"/>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27" name="Text Placeholder 2"/>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28" name="Text Placeholder 10"/>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endParaRPr lang="en-US" noProof="0" smtClean="0"/>
          </a:p>
        </p:txBody>
      </p:sp>
      <p:sp>
        <p:nvSpPr>
          <p:cNvPr id="129" name="Text Placeholder 2"/>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cxnSp>
        <p:nvCxnSpPr>
          <p:cNvPr id="41" name="Straight Connector 40"/>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42" name="Straight Connector 41"/>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41" name="Straight Connector 40"/>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cxnSp>
        <p:nvCxnSpPr>
          <p:cNvPr id="13" name="Straight Connector 12"/>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09" name="Text Placeholder 2"/>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0" name="Text Placeholder 10"/>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1" name="Text Placeholder 2"/>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12" name="Text Placeholder 10"/>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13" name="Text Placeholder 2"/>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4" name="Text Placeholder 10"/>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5" name="Text Placeholder 2"/>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6" name="Text Placeholder 10"/>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7" name="Text Placeholder 2"/>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8" name="Text Placeholder 10"/>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endParaRPr lang="en-US" smtClean="0"/>
          </a:p>
        </p:txBody>
      </p:sp>
      <p:sp>
        <p:nvSpPr>
          <p:cNvPr id="129" name="Text Placeholder 2"/>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cxnSp>
        <p:nvCxnSpPr>
          <p:cNvPr id="79" name="Straight Connector 78"/>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8F9F391E-143D-F948-ADAE-29AEA3C1EBF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EFF75-79D2-EE46-877B-299D1510E681}" type="slidenum">
              <a:rPr lang="en-US" smtClean="0"/>
            </a:fld>
            <a:endParaRPr lang="en-US" dirty="0"/>
          </a:p>
        </p:txBody>
      </p:sp>
      <p:sp>
        <p:nvSpPr>
          <p:cNvPr id="7" name="Title 1"/>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endParaRPr lang="en-US" dirty="0"/>
          </a:p>
        </p:txBody>
      </p:sp>
      <p:sp>
        <p:nvSpPr>
          <p:cNvPr id="11" name="Text Placeholder 10"/>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Straight Connector 12"/>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1" Type="http://schemas.openxmlformats.org/officeDocument/2006/relationships/theme" Target="../theme/theme2.xml"/><Relationship Id="rId40" Type="http://schemas.openxmlformats.org/officeDocument/2006/relationships/slideLayout" Target="../slideLayouts/slideLayout80.xml"/><Relationship Id="rId4" Type="http://schemas.openxmlformats.org/officeDocument/2006/relationships/slideLayout" Target="../slideLayouts/slideLayout44.xml"/><Relationship Id="rId39" Type="http://schemas.openxmlformats.org/officeDocument/2006/relationships/slideLayout" Target="../slideLayouts/slideLayout79.xml"/><Relationship Id="rId38" Type="http://schemas.openxmlformats.org/officeDocument/2006/relationships/slideLayout" Target="../slideLayouts/slideLayout78.xml"/><Relationship Id="rId37" Type="http://schemas.openxmlformats.org/officeDocument/2006/relationships/slideLayout" Target="../slideLayouts/slideLayout77.xml"/><Relationship Id="rId36" Type="http://schemas.openxmlformats.org/officeDocument/2006/relationships/slideLayout" Target="../slideLayouts/slideLayout76.xml"/><Relationship Id="rId35" Type="http://schemas.openxmlformats.org/officeDocument/2006/relationships/slideLayout" Target="../slideLayouts/slideLayout75.xml"/><Relationship Id="rId34" Type="http://schemas.openxmlformats.org/officeDocument/2006/relationships/slideLayout" Target="../slideLayouts/slideLayout74.xml"/><Relationship Id="rId33" Type="http://schemas.openxmlformats.org/officeDocument/2006/relationships/slideLayout" Target="../slideLayouts/slideLayout73.xml"/><Relationship Id="rId32" Type="http://schemas.openxmlformats.org/officeDocument/2006/relationships/slideLayout" Target="../slideLayouts/slideLayout72.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3" Type="http://schemas.openxmlformats.org/officeDocument/2006/relationships/slideLayout" Target="../slideLayouts/slideLayout43.xml"/><Relationship Id="rId29" Type="http://schemas.openxmlformats.org/officeDocument/2006/relationships/slideLayout" Target="../slideLayouts/slideLayout69.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0" Type="http://schemas.openxmlformats.org/officeDocument/2006/relationships/slideLayout" Target="../slideLayouts/slideLayout60.xml"/><Relationship Id="rId2" Type="http://schemas.openxmlformats.org/officeDocument/2006/relationships/slideLayout" Target="../slideLayouts/slideLayout42.xml"/><Relationship Id="rId19" Type="http://schemas.openxmlformats.org/officeDocument/2006/relationships/slideLayout" Target="../slideLayouts/slideLayout59.xml"/><Relationship Id="rId18" Type="http://schemas.openxmlformats.org/officeDocument/2006/relationships/slideLayout" Target="../slideLayouts/slideLayout58.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4.svg"/><Relationship Id="rId7" Type="http://schemas.openxmlformats.org/officeDocument/2006/relationships/image" Target="../media/image9.png"/><Relationship Id="rId6" Type="http://schemas.openxmlformats.org/officeDocument/2006/relationships/image" Target="../media/image3.svg"/><Relationship Id="rId5" Type="http://schemas.openxmlformats.org/officeDocument/2006/relationships/image" Target="../media/image8.png"/><Relationship Id="rId4" Type="http://schemas.openxmlformats.org/officeDocument/2006/relationships/image" Target="../media/image2.svg"/><Relationship Id="rId3" Type="http://schemas.openxmlformats.org/officeDocument/2006/relationships/image" Target="../media/image7.png"/><Relationship Id="rId2" Type="http://schemas.openxmlformats.org/officeDocument/2006/relationships/image" Target="../media/image1.svg"/><Relationship Id="rId13" Type="http://schemas.openxmlformats.org/officeDocument/2006/relationships/slideLayout" Target="../slideLayouts/slideLayout36.xml"/><Relationship Id="rId12" Type="http://schemas.openxmlformats.org/officeDocument/2006/relationships/image" Target="../media/image6.svg"/><Relationship Id="rId11" Type="http://schemas.openxmlformats.org/officeDocument/2006/relationships/image" Target="../media/image11.png"/><Relationship Id="rId10" Type="http://schemas.openxmlformats.org/officeDocument/2006/relationships/image" Target="../media/image5.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 Placeholder 5"/>
          <p:cNvSpPr>
            <a:spLocks noGrp="1"/>
          </p:cNvSpPr>
          <p:nvPr>
            <p:ph type="body" idx="13"/>
          </p:nvPr>
        </p:nvSpPr>
        <p:spPr/>
        <p:txBody>
          <a:bodyPr>
            <a:normAutofit/>
          </a:bodyPr>
          <a:lstStyle/>
          <a:p>
            <a:r>
              <a:rPr lang="en-US" dirty="0">
                <a:solidFill>
                  <a:schemeClr val="bg1"/>
                </a:solidFill>
              </a:rPr>
              <a:t> There's nothing wrong with staying small.</a:t>
            </a:r>
            <a:endParaRPr lang="en-US" dirty="0">
              <a:solidFill>
                <a:schemeClr val="bg1"/>
              </a:solidFill>
            </a:endParaRPr>
          </a:p>
          <a:p>
            <a:r>
              <a:rPr lang="en-US" altLang="id-ID" dirty="0">
                <a:solidFill>
                  <a:schemeClr val="bg1"/>
                </a:solidFill>
              </a:rPr>
              <a:t>  </a:t>
            </a:r>
            <a:r>
              <a:rPr lang="id-ID" dirty="0">
                <a:solidFill>
                  <a:schemeClr val="bg1"/>
                </a:solidFill>
              </a:rPr>
              <a:t>You can do big things with a small team.</a:t>
            </a:r>
            <a:endParaRPr lang="id-ID" dirty="0">
              <a:solidFill>
                <a:schemeClr val="bg1"/>
              </a:solidFill>
            </a:endParaRPr>
          </a:p>
        </p:txBody>
      </p:sp>
      <p:pic>
        <p:nvPicPr>
          <p:cNvPr id="8" name="Picture Placeholder 7" descr="wallpaperflare.com_wallpaper (1)"/>
          <p:cNvPicPr>
            <a:picLocks noChangeAspect="1"/>
          </p:cNvPicPr>
          <p:nvPr>
            <p:ph type="pic" sz="quarter" idx="10"/>
          </p:nvPr>
        </p:nvPicPr>
        <p:blipFill>
          <a:blip r:embed="rId1"/>
          <a:stretch>
            <a:fillRect/>
          </a:stretch>
        </p:blipFill>
        <p:spPr>
          <a:xfrm>
            <a:off x="-635" y="76200"/>
            <a:ext cx="12192635" cy="7431405"/>
          </a:xfrm>
          <a:prstGeom prst="rect">
            <a:avLst/>
          </a:prstGeom>
        </p:spPr>
      </p:pic>
      <p:sp>
        <p:nvSpPr>
          <p:cNvPr id="3" name="Title 2"/>
          <p:cNvSpPr/>
          <p:nvPr>
            <p:ph type="ctrTitle"/>
          </p:nvPr>
        </p:nvSpPr>
        <p:spPr>
          <a:xfrm>
            <a:off x="492760" y="3255010"/>
            <a:ext cx="6375400" cy="2717165"/>
          </a:xfrm>
        </p:spPr>
        <p:txBody>
          <a:bodyPr>
            <a:normAutofit/>
          </a:bodyPr>
          <a:p>
            <a:pPr algn="l"/>
            <a:r>
              <a:rPr lang="en-US"/>
              <a:t>ARBITRAGE</a:t>
            </a:r>
            <a:br>
              <a:rPr lang="en-US"/>
            </a:br>
            <a:r>
              <a:rPr lang="en-US" sz="2000" b="1">
                <a:solidFill>
                  <a:schemeClr val="tx1"/>
                </a:solidFill>
                <a:latin typeface="Artifakt Element Black" panose="020B0A03050000020004" charset="0"/>
                <a:cs typeface="Artifakt Element Black" panose="020B0A03050000020004" charset="0"/>
              </a:rPr>
              <a:t>There's nothing wrong with staying small.</a:t>
            </a:r>
            <a:br>
              <a:rPr lang="en-US" sz="2200" b="1">
                <a:solidFill>
                  <a:schemeClr val="tx1"/>
                </a:solidFill>
                <a:latin typeface="Artifakt Element Black" panose="020B0A03050000020004" charset="0"/>
                <a:cs typeface="Artifakt Element Black" panose="020B0A03050000020004" charset="0"/>
              </a:rPr>
            </a:br>
            <a:r>
              <a:rPr lang="en-US" sz="2000" b="1">
                <a:solidFill>
                  <a:schemeClr val="tx1"/>
                </a:solidFill>
                <a:latin typeface="Artifakt Element Black" panose="020B0A03050000020004" charset="0"/>
                <a:cs typeface="Artifakt Element Black" panose="020B0A03050000020004" charset="0"/>
                <a:sym typeface="+mn-ea"/>
              </a:rPr>
              <a:t>You can do big things with a small team</a:t>
            </a:r>
            <a:endParaRPr lang="en-US" sz="2000" b="1">
              <a:solidFill>
                <a:schemeClr val="tx1"/>
              </a:solidFill>
              <a:latin typeface="Artifakt Element Black" panose="020B0A03050000020004" charset="0"/>
              <a:cs typeface="Artifakt Element Black" panose="020B0A030500000200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VENTURE CAPITALIST</a:t>
            </a:r>
            <a:endParaRPr lang="en-US" dirty="0"/>
          </a:p>
        </p:txBody>
      </p:sp>
      <p:sp>
        <p:nvSpPr>
          <p:cNvPr id="7" name="Text Placeholder 6"/>
          <p:cNvSpPr>
            <a:spLocks noGrp="1"/>
          </p:cNvSpPr>
          <p:nvPr>
            <p:ph type="body" sz="quarter" idx="14"/>
          </p:nvPr>
        </p:nvSpPr>
        <p:spPr>
          <a:xfrm>
            <a:off x="1627319" y="2029883"/>
            <a:ext cx="10134371" cy="4849283"/>
          </a:xfrm>
        </p:spPr>
        <p:txBody>
          <a:bodyPr>
            <a:normAutofit/>
          </a:bodyPr>
          <a:lstStyle/>
          <a:p>
            <a:pPr marL="285750" indent="-285750">
              <a:buFont typeface="Arial" panose="020B0604020202020204" pitchFamily="34" charset="0"/>
              <a:buChar char="•"/>
            </a:pPr>
            <a:r>
              <a:rPr lang="en-US" sz="3200" dirty="0"/>
              <a:t>A Venture Capitalist (VC) is an individual or firm that invests money in early-stage or startup companies with high growth potential in exchange for an ownership stake</a:t>
            </a:r>
            <a:r>
              <a:rPr lang="en-US" sz="3200" dirty="0" smtClean="0"/>
              <a:t>.</a:t>
            </a:r>
            <a:endParaRPr lang="en-US" sz="3200" dirty="0" smtClean="0"/>
          </a:p>
          <a:p>
            <a:endParaRPr lang="en-US" sz="3200" dirty="0" smtClean="0"/>
          </a:p>
          <a:p>
            <a:pPr marL="285750" indent="-285750">
              <a:buFont typeface="Arial" panose="020B0604020202020204" pitchFamily="34" charset="0"/>
              <a:buChar char="•"/>
            </a:pPr>
            <a:r>
              <a:rPr lang="en-US" sz="3200" dirty="0" smtClean="0"/>
              <a:t> </a:t>
            </a:r>
            <a:r>
              <a:rPr lang="en-US" sz="3200" dirty="0"/>
              <a:t>Venture Capitalists are typically looking for businesses that have innovative and disruptive ideas, strong growth prospects, and the potential to achieve substantial returns on their investment</a:t>
            </a:r>
            <a:r>
              <a:rPr lang="en-US" sz="3200" dirty="0" smtClean="0"/>
              <a:t>.</a:t>
            </a:r>
            <a:endParaRPr lang="en-US" sz="3200" dirty="0" smtClean="0"/>
          </a:p>
          <a:p>
            <a:pPr marL="285750" indent="-285750">
              <a:buFont typeface="Arial" panose="020B0604020202020204" pitchFamily="34" charset="0"/>
              <a:buChar char="•"/>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a:xfrm>
            <a:off x="6599156" y="339644"/>
            <a:ext cx="5014993" cy="2806511"/>
          </a:xfrm>
        </p:spPr>
        <p:txBody>
          <a:bodyPr/>
          <a:lstStyle/>
          <a:p>
            <a:r>
              <a:rPr lang="en-US" sz="2000" dirty="0">
                <a:latin typeface="Arial Rounded MT Bold" panose="020F0704030504030204" pitchFamily="34" charset="0"/>
              </a:rPr>
              <a:t>I</a:t>
            </a:r>
            <a:r>
              <a:rPr lang="en-US" sz="2000" dirty="0" smtClean="0">
                <a:latin typeface="Arial Rounded MT Bold" panose="020F0704030504030204" pitchFamily="34" charset="0"/>
              </a:rPr>
              <a:t>nsurance </a:t>
            </a:r>
            <a:r>
              <a:rPr lang="en-US" sz="2000" dirty="0">
                <a:latin typeface="Arial Rounded MT Bold" panose="020F0704030504030204" pitchFamily="34" charset="0"/>
              </a:rPr>
              <a:t>provides coverage in case a venture capitalist is sued by a client or investor for professional negligence, errors, or omissions that result in financial losses. It helps cover legal fees and damages if a claim arises from their investment decisions or advice</a:t>
            </a:r>
            <a:r>
              <a:rPr lang="en-US" sz="2000" dirty="0" smtClean="0">
                <a:latin typeface="Arial Rounded MT Bold" panose="020F0704030504030204" pitchFamily="34" charset="0"/>
              </a:rPr>
              <a:t>.</a:t>
            </a:r>
            <a:endParaRPr lang="en-US" sz="2000" dirty="0" smtClean="0">
              <a:latin typeface="Arial Rounded MT Bold" panose="020F0704030504030204" pitchFamily="34" charset="0"/>
            </a:endParaRPr>
          </a:p>
        </p:txBody>
      </p:sp>
      <p:sp>
        <p:nvSpPr>
          <p:cNvPr id="21" name="Title 20"/>
          <p:cNvSpPr>
            <a:spLocks noGrp="1"/>
          </p:cNvSpPr>
          <p:nvPr>
            <p:ph type="ctrTitle"/>
          </p:nvPr>
        </p:nvSpPr>
        <p:spPr>
          <a:xfrm>
            <a:off x="1524000" y="339725"/>
            <a:ext cx="5074920" cy="2806700"/>
          </a:xfrm>
        </p:spPr>
        <p:txBody>
          <a:bodyPr/>
          <a:lstStyle/>
          <a:p>
            <a:r>
              <a:rPr lang="en-US" dirty="0" smtClean="0"/>
              <a:t>Secure INVESTMENSTS</a:t>
            </a:r>
            <a:endParaRPr lang="en-US" dirty="0"/>
          </a:p>
        </p:txBody>
      </p:sp>
      <p:pic>
        <p:nvPicPr>
          <p:cNvPr id="3" name="Picture Placeholder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25273" b="25273"/>
          <a:stretch>
            <a:fillRect/>
          </a:stretch>
        </p:blipFill>
        <p:spPr>
          <a:xfrm>
            <a:off x="1523999" y="3269979"/>
            <a:ext cx="9986431" cy="315939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dirty="0" smtClean="0"/>
              <a:t>Conceptualist</a:t>
            </a:r>
            <a:endParaRPr lang="en-US" dirty="0"/>
          </a:p>
        </p:txBody>
      </p:sp>
      <p:sp>
        <p:nvSpPr>
          <p:cNvPr id="3" name="Content Placeholder 2"/>
          <p:cNvSpPr>
            <a:spLocks noGrp="1"/>
          </p:cNvSpPr>
          <p:nvPr>
            <p:ph sz="half" idx="1"/>
          </p:nvPr>
        </p:nvSpPr>
        <p:spPr/>
        <p:txBody>
          <a:bodyPr>
            <a:normAutofit/>
          </a:bodyPr>
          <a:lstStyle/>
          <a:p>
            <a:r>
              <a:rPr lang="en-US" sz="2000" dirty="0">
                <a:latin typeface="Bahnschrift" panose="020B0502040204020203" pitchFamily="34" charset="0"/>
              </a:rPr>
              <a:t>A Conceptualist is a person who excels at conceptual thinking, which involves the ability to generate, develop, and work with abstract ideas and concepts. These individuals are known for their creativity, innovative thinking, and problem-solving skills.</a:t>
            </a:r>
            <a:endParaRPr lang="en-US" sz="2000" dirty="0">
              <a:latin typeface="Bahnschrift" panose="020B0502040204020203" pitchFamily="34" charset="0"/>
            </a:endParaRPr>
          </a:p>
        </p:txBody>
      </p:sp>
      <p:sp>
        <p:nvSpPr>
          <p:cNvPr id="16" name="Content Placeholder 15"/>
          <p:cNvSpPr>
            <a:spLocks noGrp="1"/>
          </p:cNvSpPr>
          <p:nvPr>
            <p:ph sz="half" idx="2"/>
          </p:nvPr>
        </p:nvSpPr>
        <p:spPr>
          <a:xfrm>
            <a:off x="6544088" y="2330824"/>
            <a:ext cx="4693727" cy="3846139"/>
          </a:xfrm>
        </p:spPr>
        <p:txBody>
          <a:bodyPr>
            <a:normAutofit/>
          </a:bodyPr>
          <a:lstStyle/>
          <a:p>
            <a:pPr lvl="1"/>
            <a:r>
              <a:rPr lang="en-US" sz="2000" dirty="0" smtClean="0">
                <a:latin typeface="Bahnschrift" panose="020B0502040204020203" pitchFamily="34" charset="0"/>
              </a:rPr>
              <a:t>This server helps conceptualists to find their </a:t>
            </a:r>
            <a:r>
              <a:rPr lang="en-US" sz="2000" dirty="0" err="1" smtClean="0">
                <a:latin typeface="Bahnschrift" panose="020B0502040204020203" pitchFamily="34" charset="0"/>
              </a:rPr>
              <a:t>investers</a:t>
            </a:r>
            <a:r>
              <a:rPr lang="en-US" sz="2000" dirty="0" smtClean="0">
                <a:latin typeface="Bahnschrift" panose="020B0502040204020203" pitchFamily="34" charset="0"/>
              </a:rPr>
              <a:t> who can help them financially</a:t>
            </a:r>
            <a:endParaRPr lang="en-US" sz="2000" dirty="0" smtClean="0">
              <a:latin typeface="Bahnschrift" panose="020B0502040204020203" pitchFamily="34" charset="0"/>
            </a:endParaRPr>
          </a:p>
          <a:p>
            <a:pPr lvl="1"/>
            <a:r>
              <a:rPr lang="en-US" sz="2000" dirty="0" smtClean="0">
                <a:latin typeface="Bahnschrift" panose="020B0502040204020203" pitchFamily="34" charset="0"/>
              </a:rPr>
              <a:t>Venture Capitalist who are interested in supporting good ideas can be requested using this server</a:t>
            </a:r>
            <a:endParaRPr lang="en-US" sz="2000" dirty="0">
              <a:latin typeface="Bahnschrift" panose="020B0502040204020203" pitchFamily="34" charset="0"/>
            </a:endParaRPr>
          </a:p>
        </p:txBody>
      </p:sp>
      <p:sp>
        <p:nvSpPr>
          <p:cNvPr id="17" name="Text Placeholder 16"/>
          <p:cNvSpPr>
            <a:spLocks noGrp="1"/>
          </p:cNvSpPr>
          <p:nvPr>
            <p:ph type="body" idx="13"/>
          </p:nvPr>
        </p:nvSpPr>
        <p:spPr/>
        <p:txBody>
          <a:bodyPr/>
          <a:lstStyle/>
          <a:p>
            <a:pPr lvl="0"/>
            <a:r>
              <a:rPr lang="en-US" dirty="0" smtClean="0"/>
              <a:t>Similar to Thinkers :)</a:t>
            </a:r>
            <a:endParaRPr lang="en-US" dirty="0"/>
          </a:p>
        </p:txBody>
      </p:sp>
      <p:sp>
        <p:nvSpPr>
          <p:cNvPr id="7" name="Text Placeholder 6"/>
          <p:cNvSpPr>
            <a:spLocks noGrp="1"/>
          </p:cNvSpPr>
          <p:nvPr>
            <p:ph type="body" sz="quarter" idx="3"/>
          </p:nvPr>
        </p:nvSpPr>
        <p:spPr/>
        <p:txBody>
          <a:bodyPr/>
          <a:lstStyle/>
          <a:p>
            <a:pPr lvl="0"/>
            <a:r>
              <a:rPr lang="en-US" dirty="0" smtClean="0">
                <a:latin typeface="Sitka Subheading" panose="02000505000000020004" pitchFamily="2" charset="0"/>
              </a:rPr>
              <a:t>How it works</a:t>
            </a:r>
            <a:endParaRPr lang="en-US" dirty="0">
              <a:latin typeface="Sitka Subheading" panose="020005050000000200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5285" y="292735"/>
            <a:ext cx="3289300" cy="2164715"/>
          </a:xfrm>
        </p:spPr>
        <p:txBody>
          <a:bodyPr/>
          <a:lstStyle/>
          <a:p>
            <a:r>
              <a:rPr lang="en-US" dirty="0"/>
              <a:t>Small SCale BUSINess</a:t>
            </a:r>
            <a:endParaRPr lang="en-US" dirty="0"/>
          </a:p>
        </p:txBody>
      </p:sp>
      <p:sp>
        <p:nvSpPr>
          <p:cNvPr id="3" name="Text Placeholder 2"/>
          <p:cNvSpPr>
            <a:spLocks noGrp="1"/>
          </p:cNvSpPr>
          <p:nvPr>
            <p:ph type="body" sz="quarter" idx="14"/>
          </p:nvPr>
        </p:nvSpPr>
        <p:spPr>
          <a:xfrm>
            <a:off x="1645285" y="2686685"/>
            <a:ext cx="3289300" cy="3893185"/>
          </a:xfrm>
        </p:spPr>
        <p:txBody>
          <a:bodyPr>
            <a:normAutofit/>
          </a:bodyPr>
          <a:lstStyle/>
          <a:p>
            <a:pPr marL="285750" indent="-285750">
              <a:buFont typeface="Arial" panose="020B0604020202020204" pitchFamily="34" charset="0"/>
              <a:buChar char="•"/>
            </a:pPr>
            <a:r>
              <a:rPr lang="en-US" sz="2400" dirty="0"/>
              <a:t>The main objective of this website is to help the small scale business to improve</a:t>
            </a:r>
            <a:endParaRPr lang="en-US" dirty="0"/>
          </a:p>
          <a:p>
            <a:pPr marL="285750" indent="-285750">
              <a:buFont typeface="Arial" panose="020B0604020202020204" pitchFamily="34" charset="0"/>
              <a:buChar char="•"/>
            </a:pPr>
            <a:r>
              <a:rPr lang="en-US" sz="2400" dirty="0"/>
              <a:t>They get access to        e-commerce server where they can lend their services to the customers</a:t>
            </a: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Picture Placeholder 3"/>
          <p:cNvSpPr>
            <a:spLocks noGrp="1"/>
          </p:cNvSpPr>
          <p:nvPr>
            <p:ph type="pic" sz="quarter" idx="10"/>
          </p:nvPr>
        </p:nvSpPr>
        <p:spPr/>
      </p:sp>
      <p:pic>
        <p:nvPicPr>
          <p:cNvPr id="101" name="Picture 100"/>
          <p:cNvPicPr/>
          <p:nvPr/>
        </p:nvPicPr>
        <p:blipFill>
          <a:blip r:embed="rId1"/>
          <a:stretch>
            <a:fillRect/>
          </a:stretch>
        </p:blipFill>
        <p:spPr>
          <a:xfrm>
            <a:off x="6096000" y="3429000"/>
            <a:ext cx="0" cy="0"/>
          </a:xfrm>
          <a:prstGeom prst="rect">
            <a:avLst/>
          </a:prstGeom>
          <a:noFill/>
          <a:ln w="9525">
            <a:noFill/>
          </a:ln>
        </p:spPr>
      </p:pic>
      <p:pic>
        <p:nvPicPr>
          <p:cNvPr id="102" name="Picture 101"/>
          <p:cNvPicPr/>
          <p:nvPr/>
        </p:nvPicPr>
        <p:blipFill>
          <a:blip r:embed="rId1"/>
          <a:stretch>
            <a:fillRect/>
          </a:stretch>
        </p:blipFill>
        <p:spPr>
          <a:xfrm>
            <a:off x="5445760" y="292735"/>
            <a:ext cx="6297930" cy="627253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3"/>
          </p:nvPr>
        </p:nvSpPr>
        <p:spPr>
          <a:xfrm>
            <a:off x="6640195" y="589915"/>
            <a:ext cx="4179570" cy="5677535"/>
          </a:xfrm>
        </p:spPr>
        <p:txBody>
          <a:bodyPr>
            <a:normAutofit fontScale="90000"/>
          </a:bodyPr>
          <a:p>
            <a:pPr marL="342900" indent="-342900" algn="l">
              <a:buFont typeface="Arial" panose="020B0604020202020204" pitchFamily="34" charset="0"/>
              <a:buChar char="•"/>
            </a:pPr>
            <a:r>
              <a:rPr lang="en-US">
                <a:sym typeface="+mn-ea"/>
              </a:rPr>
              <a:t>Small scale business people can have their unique logo and name which is displayed to all high scale business people available in the server  so they can approach them for any services.</a:t>
            </a:r>
            <a:endParaRPr lang="en-US"/>
          </a:p>
          <a:p>
            <a:pPr indent="0" algn="l">
              <a:buFont typeface="Arial" panose="020B0604020202020204" pitchFamily="34" charset="0"/>
              <a:buNone/>
            </a:pPr>
            <a:endParaRPr lang="en-US"/>
          </a:p>
          <a:p>
            <a:pPr marL="342900" indent="-342900" algn="l">
              <a:buFont typeface="Arial" panose="020B0604020202020204" pitchFamily="34" charset="0"/>
              <a:buChar char="•"/>
            </a:pPr>
            <a:r>
              <a:rPr lang="en-US">
                <a:sym typeface="+mn-ea"/>
              </a:rPr>
              <a:t>The stock rates of the business is showed up to the venture capitalist who provided financial support.</a:t>
            </a:r>
            <a:endParaRPr lang="en-US"/>
          </a:p>
          <a:p>
            <a:pPr indent="0" algn="l">
              <a:buFont typeface="Arial" panose="020B0604020202020204" pitchFamily="34" charset="0"/>
              <a:buNone/>
            </a:pPr>
            <a:endParaRPr lang="en-US"/>
          </a:p>
          <a:p>
            <a:pPr marL="342900" indent="-342900" algn="l">
              <a:buFont typeface="Arial" panose="020B0604020202020204" pitchFamily="34" charset="0"/>
              <a:buChar char="•"/>
            </a:pPr>
            <a:r>
              <a:rPr lang="en-US">
                <a:sym typeface="+mn-ea"/>
              </a:rPr>
              <a:t>This server completely changes a small scale business to move on to a great extent </a:t>
            </a:r>
            <a:endParaRPr lang="en-US"/>
          </a:p>
          <a:p>
            <a:pPr marL="342900" indent="-342900" algn="l">
              <a:buFont typeface="Arial" panose="020B0604020202020204" pitchFamily="34" charset="0"/>
              <a:buChar char="•"/>
            </a:pPr>
            <a:endParaRPr lang="en-US"/>
          </a:p>
          <a:p>
            <a:pPr algn="l">
              <a:buFont typeface="Arial" panose="020B0604020202020204" pitchFamily="34" charset="0"/>
            </a:pPr>
            <a:endParaRPr lang="en-US"/>
          </a:p>
        </p:txBody>
      </p:sp>
      <p:pic>
        <p:nvPicPr>
          <p:cNvPr id="103" name="Picture Placeholder 102"/>
          <p:cNvPicPr>
            <a:picLocks noChangeAspect="1"/>
          </p:cNvPicPr>
          <p:nvPr>
            <p:ph type="pic" sz="quarter" idx="10"/>
          </p:nvPr>
        </p:nvPicPr>
        <p:blipFill>
          <a:blip r:embed="rId1"/>
          <a:stretch>
            <a:fillRect/>
          </a:stretch>
        </p:blipFill>
        <p:spPr>
          <a:xfrm>
            <a:off x="390525" y="467360"/>
            <a:ext cx="5756275" cy="543496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overview</a:t>
            </a:r>
            <a:endParaRPr lang="en-US"/>
          </a:p>
        </p:txBody>
      </p:sp>
      <p:pic>
        <p:nvPicPr>
          <p:cNvPr id="82" name="Picture Placeholder 81" descr="icon&#10;"/>
          <p:cNvPicPr>
            <a:picLocks noGrp="1" noChangeAspect="1"/>
          </p:cNvPicPr>
          <p:nvPr>
            <p:ph type="pic" sz="quarter" idx="13"/>
          </p:nvPr>
        </p:nvPicPr>
        <p:blipFill>
          <a:blip r:embed="rId1" cstate="screen">
            <a:extLst>
              <a:ext uri="{96DAC541-7B7A-43D3-8B79-37D633B846F1}">
                <asvg:svgBlip xmlns:asvg="http://schemas.microsoft.com/office/drawing/2016/SVG/main" r:embed="rId2"/>
              </a:ext>
            </a:extLst>
          </a:blip>
          <a:srcRect/>
          <a:stretch>
            <a:fillRect/>
          </a:stretch>
        </p:blipFill>
        <p:spPr/>
      </p:pic>
      <p:pic>
        <p:nvPicPr>
          <p:cNvPr id="84" name="Picture Placeholder 83" descr="icon&#10;"/>
          <p:cNvPicPr>
            <a:picLocks noGrp="1" noChangeAspect="1"/>
          </p:cNvPicPr>
          <p:nvPr>
            <p:ph type="pic" sz="quarter" idx="14"/>
          </p:nvPr>
        </p:nvPicPr>
        <p:blipFill>
          <a:blip r:embed="rId3" cstate="screen">
            <a:extLst>
              <a:ext uri="{96DAC541-7B7A-43D3-8B79-37D633B846F1}">
                <asvg:svgBlip xmlns:asvg="http://schemas.microsoft.com/office/drawing/2016/SVG/main" r:embed="rId4"/>
              </a:ext>
            </a:extLst>
          </a:blip>
          <a:srcRect/>
          <a:stretch>
            <a:fillRect/>
          </a:stretch>
        </p:blipFill>
        <p:spPr/>
      </p:pic>
      <p:pic>
        <p:nvPicPr>
          <p:cNvPr id="95" name="Picture Placeholder 94" descr="icon&#10;"/>
          <p:cNvPicPr>
            <a:picLocks noGrp="1" noChangeAspect="1"/>
          </p:cNvPicPr>
          <p:nvPr>
            <p:ph type="pic" sz="quarter" idx="15"/>
          </p:nvPr>
        </p:nvPicPr>
        <p:blipFill>
          <a:blip r:embed="rId5" cstate="screen">
            <a:extLst>
              <a:ext uri="{96DAC541-7B7A-43D3-8B79-37D633B846F1}">
                <asvg:svgBlip xmlns:asvg="http://schemas.microsoft.com/office/drawing/2016/SVG/main" r:embed="rId6"/>
              </a:ext>
            </a:extLst>
          </a:blip>
          <a:srcRect/>
          <a:stretch>
            <a:fillRect/>
          </a:stretch>
        </p:blipFill>
        <p:spPr/>
      </p:pic>
      <p:pic>
        <p:nvPicPr>
          <p:cNvPr id="117" name="Picture Placeholder 116" descr="icon&#10;"/>
          <p:cNvPicPr>
            <a:picLocks noGrp="1" noChangeAspect="1"/>
          </p:cNvPicPr>
          <p:nvPr>
            <p:ph type="pic" sz="quarter" idx="21"/>
          </p:nvPr>
        </p:nvPicPr>
        <p:blipFill>
          <a:blip r:embed="rId7" cstate="screen">
            <a:extLst>
              <a:ext uri="{96DAC541-7B7A-43D3-8B79-37D633B846F1}">
                <asvg:svgBlip xmlns:asvg="http://schemas.microsoft.com/office/drawing/2016/SVG/main" r:embed="rId8"/>
              </a:ext>
            </a:extLst>
          </a:blip>
          <a:srcRect t="427" b="427"/>
          <a:stretch>
            <a:fillRect/>
          </a:stretch>
        </p:blipFill>
        <p:spPr/>
      </p:pic>
      <p:pic>
        <p:nvPicPr>
          <p:cNvPr id="119" name="Picture Placeholder 118" descr="icon&#10;"/>
          <p:cNvPicPr>
            <a:picLocks noGrp="1" noChangeAspect="1"/>
          </p:cNvPicPr>
          <p:nvPr>
            <p:ph type="pic" sz="quarter" idx="22"/>
          </p:nvPr>
        </p:nvPicPr>
        <p:blipFill>
          <a:blip r:embed="rId9" cstate="screen">
            <a:extLst>
              <a:ext uri="{96DAC541-7B7A-43D3-8B79-37D633B846F1}">
                <asvg:svgBlip xmlns:asvg="http://schemas.microsoft.com/office/drawing/2016/SVG/main" r:embed="rId10"/>
              </a:ext>
            </a:extLst>
          </a:blip>
          <a:srcRect t="427" b="427"/>
          <a:stretch>
            <a:fillRect/>
          </a:stretch>
        </p:blipFill>
        <p:spPr/>
      </p:pic>
      <p:pic>
        <p:nvPicPr>
          <p:cNvPr id="121" name="Picture Placeholder 120" descr="icon&#10;"/>
          <p:cNvPicPr>
            <a:picLocks noGrp="1" noChangeAspect="1"/>
          </p:cNvPicPr>
          <p:nvPr>
            <p:ph type="pic" sz="quarter" idx="23"/>
          </p:nvPr>
        </p:nvPicPr>
        <p:blipFill>
          <a:blip r:embed="rId11" cstate="screen">
            <a:extLst>
              <a:ext uri="{96DAC541-7B7A-43D3-8B79-37D633B846F1}">
                <asvg:svgBlip xmlns:asvg="http://schemas.microsoft.com/office/drawing/2016/SVG/main" r:embed="rId12"/>
              </a:ext>
            </a:extLst>
          </a:blip>
          <a:srcRect t="214" b="214"/>
          <a:stretch>
            <a:fillRect/>
          </a:stretch>
        </p:blipFill>
        <p:spPr/>
      </p:pic>
      <p:sp>
        <p:nvSpPr>
          <p:cNvPr id="267" name="Text Placeholder 266"/>
          <p:cNvSpPr>
            <a:spLocks noGrp="1"/>
          </p:cNvSpPr>
          <p:nvPr>
            <p:ph type="body" sz="quarter" idx="25"/>
          </p:nvPr>
        </p:nvSpPr>
        <p:spPr/>
        <p:txBody>
          <a:bodyPr/>
          <a:lstStyle/>
          <a:p>
            <a:r>
              <a:rPr lang="en-US"/>
              <a:t>Provides financial help to conceptualist</a:t>
            </a:r>
            <a:endParaRPr lang="en-US"/>
          </a:p>
        </p:txBody>
      </p:sp>
      <p:sp>
        <p:nvSpPr>
          <p:cNvPr id="250" name="Text Placeholder 249"/>
          <p:cNvSpPr>
            <a:spLocks noGrp="1"/>
          </p:cNvSpPr>
          <p:nvPr>
            <p:ph type="body" idx="26"/>
          </p:nvPr>
        </p:nvSpPr>
        <p:spPr/>
        <p:txBody>
          <a:bodyPr/>
          <a:lstStyle/>
          <a:p>
            <a:r>
              <a:rPr lang="en-US"/>
              <a:t>VENTURE CAPITALIST</a:t>
            </a:r>
            <a:endParaRPr lang="en-US"/>
          </a:p>
        </p:txBody>
      </p:sp>
      <p:sp>
        <p:nvSpPr>
          <p:cNvPr id="293" name="Text Placeholder 292"/>
          <p:cNvSpPr>
            <a:spLocks noGrp="1"/>
          </p:cNvSpPr>
          <p:nvPr>
            <p:ph type="body" sz="quarter" idx="27"/>
          </p:nvPr>
        </p:nvSpPr>
        <p:spPr/>
        <p:txBody>
          <a:bodyPr/>
          <a:lstStyle/>
          <a:p>
            <a:r>
              <a:rPr lang="en-US"/>
              <a:t>They can use e-commerce service for selling their products and can reuqest high scale business people for collabration</a:t>
            </a:r>
            <a:endParaRPr lang="en-US"/>
          </a:p>
        </p:txBody>
      </p:sp>
      <p:sp>
        <p:nvSpPr>
          <p:cNvPr id="294" name="Text Placeholder 293"/>
          <p:cNvSpPr>
            <a:spLocks noGrp="1"/>
          </p:cNvSpPr>
          <p:nvPr>
            <p:ph type="body" idx="28"/>
          </p:nvPr>
        </p:nvSpPr>
        <p:spPr/>
        <p:txBody>
          <a:bodyPr/>
          <a:lstStyle/>
          <a:p>
            <a:r>
              <a:rPr lang="en-US"/>
              <a:t>SMALL SCALE BUSINESS</a:t>
            </a:r>
            <a:endParaRPr lang="en-US"/>
          </a:p>
        </p:txBody>
      </p:sp>
      <p:sp>
        <p:nvSpPr>
          <p:cNvPr id="295" name="Text Placeholder 294"/>
          <p:cNvSpPr>
            <a:spLocks noGrp="1"/>
          </p:cNvSpPr>
          <p:nvPr>
            <p:ph type="body" sz="quarter" idx="29"/>
          </p:nvPr>
        </p:nvSpPr>
        <p:spPr>
          <a:xfrm>
            <a:off x="2488565" y="5006340"/>
            <a:ext cx="3994785" cy="948690"/>
          </a:xfrm>
        </p:spPr>
        <p:txBody>
          <a:bodyPr/>
          <a:lstStyle/>
          <a:p>
            <a:r>
              <a:rPr lang="en-US"/>
              <a:t>Venture Capitalist needs some security for their amount which is provided by theese insurance providers</a:t>
            </a:r>
            <a:endParaRPr lang="en-US"/>
          </a:p>
        </p:txBody>
      </p:sp>
      <p:sp>
        <p:nvSpPr>
          <p:cNvPr id="296" name="Text Placeholder 295"/>
          <p:cNvSpPr>
            <a:spLocks noGrp="1"/>
          </p:cNvSpPr>
          <p:nvPr>
            <p:ph type="body" idx="30"/>
          </p:nvPr>
        </p:nvSpPr>
        <p:spPr/>
        <p:txBody>
          <a:bodyPr/>
          <a:lstStyle/>
          <a:p>
            <a:r>
              <a:rPr lang="en-US"/>
              <a:t>INSURANCE PROVIDERS</a:t>
            </a:r>
            <a:endParaRPr lang="en-US"/>
          </a:p>
        </p:txBody>
      </p:sp>
      <p:sp>
        <p:nvSpPr>
          <p:cNvPr id="299" name="Text Placeholder 298"/>
          <p:cNvSpPr>
            <a:spLocks noGrp="1"/>
          </p:cNvSpPr>
          <p:nvPr>
            <p:ph type="body" sz="quarter" idx="33"/>
          </p:nvPr>
        </p:nvSpPr>
        <p:spPr>
          <a:xfrm>
            <a:off x="7784435" y="2559441"/>
            <a:ext cx="3995035" cy="426685"/>
          </a:xfrm>
        </p:spPr>
        <p:txBody>
          <a:bodyPr/>
          <a:lstStyle/>
          <a:p>
            <a:r>
              <a:rPr lang="en-US"/>
              <a:t>They can post their concepts and can request sponsers</a:t>
            </a:r>
            <a:endParaRPr lang="en-US"/>
          </a:p>
        </p:txBody>
      </p:sp>
      <p:sp>
        <p:nvSpPr>
          <p:cNvPr id="300" name="Text Placeholder 299"/>
          <p:cNvSpPr>
            <a:spLocks noGrp="1"/>
          </p:cNvSpPr>
          <p:nvPr>
            <p:ph type="body" idx="34"/>
          </p:nvPr>
        </p:nvSpPr>
        <p:spPr/>
        <p:txBody>
          <a:bodyPr/>
          <a:lstStyle/>
          <a:p>
            <a:r>
              <a:rPr lang="en-US"/>
              <a:t>CONCEPTUALIST</a:t>
            </a:r>
            <a:endParaRPr lang="en-US"/>
          </a:p>
        </p:txBody>
      </p:sp>
      <p:sp>
        <p:nvSpPr>
          <p:cNvPr id="301" name="Text Placeholder 300"/>
          <p:cNvSpPr>
            <a:spLocks noGrp="1"/>
          </p:cNvSpPr>
          <p:nvPr>
            <p:ph type="body" sz="quarter" idx="35"/>
          </p:nvPr>
        </p:nvSpPr>
        <p:spPr/>
        <p:txBody>
          <a:bodyPr/>
          <a:lstStyle/>
          <a:p>
            <a:r>
              <a:rPr lang="en-US"/>
              <a:t>They can search for small scale business products or services which would help them </a:t>
            </a:r>
            <a:endParaRPr lang="en-US"/>
          </a:p>
        </p:txBody>
      </p:sp>
      <p:sp>
        <p:nvSpPr>
          <p:cNvPr id="302" name="Text Placeholder 301"/>
          <p:cNvSpPr>
            <a:spLocks noGrp="1"/>
          </p:cNvSpPr>
          <p:nvPr>
            <p:ph type="body" idx="36"/>
          </p:nvPr>
        </p:nvSpPr>
        <p:spPr/>
        <p:txBody>
          <a:bodyPr/>
          <a:lstStyle/>
          <a:p>
            <a:r>
              <a:rPr lang="en-US"/>
              <a:t>HIGH SCALE BUSINESS</a:t>
            </a:r>
            <a:endParaRPr lang="en-US"/>
          </a:p>
        </p:txBody>
      </p:sp>
      <p:sp>
        <p:nvSpPr>
          <p:cNvPr id="303" name="Text Placeholder 302"/>
          <p:cNvSpPr>
            <a:spLocks noGrp="1"/>
          </p:cNvSpPr>
          <p:nvPr>
            <p:ph type="body" sz="quarter" idx="37"/>
          </p:nvPr>
        </p:nvSpPr>
        <p:spPr/>
        <p:txBody>
          <a:bodyPr/>
          <a:lstStyle/>
          <a:p>
            <a:r>
              <a:rPr lang="en-US"/>
              <a:t>This server is meant for the small scale business people ffor providing their services  to customers directly</a:t>
            </a:r>
            <a:endParaRPr lang="en-US"/>
          </a:p>
        </p:txBody>
      </p:sp>
      <p:sp>
        <p:nvSpPr>
          <p:cNvPr id="304" name="Text Placeholder 303"/>
          <p:cNvSpPr>
            <a:spLocks noGrp="1"/>
          </p:cNvSpPr>
          <p:nvPr>
            <p:ph type="body" idx="38"/>
          </p:nvPr>
        </p:nvSpPr>
        <p:spPr/>
        <p:txBody>
          <a:bodyPr/>
          <a:lstStyle/>
          <a:p>
            <a:r>
              <a:rPr lang="en-US"/>
              <a:t>E-Commerce</a:t>
            </a:r>
            <a:endParaRPr lang="en-US"/>
          </a:p>
        </p:txBody>
      </p:sp>
    </p:spTree>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2508</Words>
  <Application>WPS Presentation</Application>
  <PresentationFormat>Widescreen</PresentationFormat>
  <Paragraphs>69</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7</vt:i4>
      </vt:variant>
    </vt:vector>
  </HeadingPairs>
  <TitlesOfParts>
    <vt:vector size="24" baseType="lpstr">
      <vt:lpstr>Arial</vt:lpstr>
      <vt:lpstr>SimSun</vt:lpstr>
      <vt:lpstr>Wingdings</vt:lpstr>
      <vt:lpstr>Speak Pro</vt:lpstr>
      <vt:lpstr>Yu Gothic UI</vt:lpstr>
      <vt:lpstr>Sagona ExtraLight</vt:lpstr>
      <vt:lpstr>RomanS</vt:lpstr>
      <vt:lpstr>Calibri</vt:lpstr>
      <vt:lpstr>Arial Rounded MT Bold</vt:lpstr>
      <vt:lpstr>Bahnschrift</vt:lpstr>
      <vt:lpstr>Sitka Subheading</vt:lpstr>
      <vt:lpstr>Microsoft YaHei</vt:lpstr>
      <vt:lpstr>Arial Unicode MS</vt:lpstr>
      <vt:lpstr>Calibri Light</vt:lpstr>
      <vt:lpstr>Artifakt Element Black</vt:lpstr>
      <vt:lpstr>Office Theme</vt:lpstr>
      <vt:lpstr>1_Office Theme</vt:lpstr>
      <vt:lpstr>SECTION DIVIDER SLIDE</vt:lpstr>
      <vt:lpstr>VENTURE CAPITALIST</vt:lpstr>
      <vt:lpstr>Secure INVESTMENSTS</vt:lpstr>
      <vt:lpstr>Conceptualist</vt:lpstr>
      <vt:lpstr>CAPTION</vt:lpstr>
      <vt:lpstr>PowerPoint 演示文稿</vt:lpstr>
      <vt:lpstr>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Studies</cp:lastModifiedBy>
  <cp:revision>3</cp:revision>
  <dcterms:created xsi:type="dcterms:W3CDTF">2023-07-29T08:50:00Z</dcterms:created>
  <dcterms:modified xsi:type="dcterms:W3CDTF">2023-07-30T18:19:58Z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EF03A25D944942F3A5B07EBDD8D437E6</vt:lpwstr>
  </property>
  <property fmtid="{D5CDD505-2E9C-101B-9397-08002B2CF9AE}" pid="4" name="KSOProductBuildVer">
    <vt:lpwstr>1033-11.2.0.10451</vt:lpwstr>
  </property>
</Properties>
</file>