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D2157-CD66-40CA-840B-5431ACBB15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E9B50F-602C-410A-B6AA-B2A9A19D34D9}">
      <dgm:prSet/>
      <dgm:spPr/>
      <dgm:t>
        <a:bodyPr/>
        <a:lstStyle/>
        <a:p>
          <a:r>
            <a:rPr lang="en-US" b="1" dirty="0"/>
            <a:t>STUDENT NAME: GOKULA KRISHNAN K</a:t>
          </a:r>
          <a:endParaRPr lang="en-US" dirty="0"/>
        </a:p>
      </dgm:t>
    </dgm:pt>
    <dgm:pt modelId="{FA6654A3-0F0B-4BDA-A853-95BB93E0A92C}" type="parTrans" cxnId="{42CF97A9-D891-4886-8DBC-8F0DBF46FE45}">
      <dgm:prSet/>
      <dgm:spPr/>
      <dgm:t>
        <a:bodyPr/>
        <a:lstStyle/>
        <a:p>
          <a:endParaRPr lang="en-US"/>
        </a:p>
      </dgm:t>
    </dgm:pt>
    <dgm:pt modelId="{F5F7BF9F-3511-4C3A-9C39-DB6BCA819847}" type="sibTrans" cxnId="{42CF97A9-D891-4886-8DBC-8F0DBF46FE45}">
      <dgm:prSet/>
      <dgm:spPr/>
      <dgm:t>
        <a:bodyPr/>
        <a:lstStyle/>
        <a:p>
          <a:endParaRPr lang="en-US"/>
        </a:p>
      </dgm:t>
    </dgm:pt>
    <dgm:pt modelId="{81F2E686-7D04-4C25-8125-0737BA839844}">
      <dgm:prSet/>
      <dgm:spPr/>
      <dgm:t>
        <a:bodyPr/>
        <a:lstStyle/>
        <a:p>
          <a:r>
            <a:rPr lang="en-US" b="1" dirty="0"/>
            <a:t>REGISTER NO: 312200224</a:t>
          </a:r>
          <a:endParaRPr lang="en-US" dirty="0"/>
        </a:p>
      </dgm:t>
    </dgm:pt>
    <dgm:pt modelId="{B40E1B06-6B77-4FD9-896A-E93364C54693}" type="parTrans" cxnId="{ED8C327E-638A-4A81-B550-A1B4CB8C9EBA}">
      <dgm:prSet/>
      <dgm:spPr/>
      <dgm:t>
        <a:bodyPr/>
        <a:lstStyle/>
        <a:p>
          <a:endParaRPr lang="en-US"/>
        </a:p>
      </dgm:t>
    </dgm:pt>
    <dgm:pt modelId="{7C4425BA-2630-457E-9FC6-F03B53CFCAF6}" type="sibTrans" cxnId="{ED8C327E-638A-4A81-B550-A1B4CB8C9EBA}">
      <dgm:prSet/>
      <dgm:spPr/>
      <dgm:t>
        <a:bodyPr/>
        <a:lstStyle/>
        <a:p>
          <a:endParaRPr lang="en-US"/>
        </a:p>
      </dgm:t>
    </dgm:pt>
    <dgm:pt modelId="{BAC9BC64-222A-4AEF-82F5-5F5E5E6CB84B}">
      <dgm:prSet/>
      <dgm:spPr/>
      <dgm:t>
        <a:bodyPr/>
        <a:lstStyle/>
        <a:p>
          <a:r>
            <a:rPr lang="en-US" b="1" dirty="0"/>
            <a:t>DEPARTMENT: B.COM (ACCOUNTING &amp; FINANCE)</a:t>
          </a:r>
          <a:endParaRPr lang="en-US" dirty="0"/>
        </a:p>
      </dgm:t>
    </dgm:pt>
    <dgm:pt modelId="{EB2AFC32-A841-4BEC-966B-5AC7D0041DC3}" type="parTrans" cxnId="{ED0EDFEE-2EA3-437B-B754-56EB71AD9A9D}">
      <dgm:prSet/>
      <dgm:spPr/>
      <dgm:t>
        <a:bodyPr/>
        <a:lstStyle/>
        <a:p>
          <a:endParaRPr lang="en-US"/>
        </a:p>
      </dgm:t>
    </dgm:pt>
    <dgm:pt modelId="{D886E73A-4E9D-438E-8B27-9EF1F7E9A235}" type="sibTrans" cxnId="{ED0EDFEE-2EA3-437B-B754-56EB71AD9A9D}">
      <dgm:prSet/>
      <dgm:spPr/>
      <dgm:t>
        <a:bodyPr/>
        <a:lstStyle/>
        <a:p>
          <a:endParaRPr lang="en-US"/>
        </a:p>
      </dgm:t>
    </dgm:pt>
    <dgm:pt modelId="{A61B0642-DE83-4CEB-A7C9-BAE2A916239E}">
      <dgm:prSet/>
      <dgm:spPr/>
      <dgm:t>
        <a:bodyPr/>
        <a:lstStyle/>
        <a:p>
          <a:r>
            <a:rPr lang="en-US" b="1" dirty="0"/>
            <a:t>NAAN MUDHALVAN ID: asunm103unm103312200224</a:t>
          </a:r>
          <a:endParaRPr lang="en-US" dirty="0"/>
        </a:p>
      </dgm:t>
    </dgm:pt>
    <dgm:pt modelId="{56DCD875-9826-41DB-BEB0-71D6F045F5EE}" type="parTrans" cxnId="{AA85A305-61D8-4A8B-8236-90557EE26633}">
      <dgm:prSet/>
      <dgm:spPr/>
      <dgm:t>
        <a:bodyPr/>
        <a:lstStyle/>
        <a:p>
          <a:endParaRPr lang="en-US"/>
        </a:p>
      </dgm:t>
    </dgm:pt>
    <dgm:pt modelId="{9135A434-6DE5-401D-BBFD-A7F60FBCB1AB}" type="sibTrans" cxnId="{AA85A305-61D8-4A8B-8236-90557EE26633}">
      <dgm:prSet/>
      <dgm:spPr/>
      <dgm:t>
        <a:bodyPr/>
        <a:lstStyle/>
        <a:p>
          <a:endParaRPr lang="en-US"/>
        </a:p>
      </dgm:t>
    </dgm:pt>
    <dgm:pt modelId="{976596B3-F60C-4E0D-B740-9508B3280F7D}">
      <dgm:prSet/>
      <dgm:spPr/>
      <dgm:t>
        <a:bodyPr/>
        <a:lstStyle/>
        <a:p>
          <a:r>
            <a:rPr lang="en-US" b="1" dirty="0"/>
            <a:t>COLLEGE: S.I.V.E.T.COLLEGE</a:t>
          </a:r>
          <a:endParaRPr lang="en-US" dirty="0"/>
        </a:p>
      </dgm:t>
    </dgm:pt>
    <dgm:pt modelId="{0E0BF459-A6D4-4213-94B5-FAE30CB059B7}" type="parTrans" cxnId="{CC2BA4BF-7FB5-4D5C-9902-0C5A1A314A78}">
      <dgm:prSet/>
      <dgm:spPr/>
      <dgm:t>
        <a:bodyPr/>
        <a:lstStyle/>
        <a:p>
          <a:endParaRPr lang="en-US"/>
        </a:p>
      </dgm:t>
    </dgm:pt>
    <dgm:pt modelId="{AF385572-C3CB-451E-9A6B-3E1A4E64695B}" type="sibTrans" cxnId="{CC2BA4BF-7FB5-4D5C-9902-0C5A1A314A78}">
      <dgm:prSet/>
      <dgm:spPr/>
      <dgm:t>
        <a:bodyPr/>
        <a:lstStyle/>
        <a:p>
          <a:endParaRPr lang="en-US"/>
        </a:p>
      </dgm:t>
    </dgm:pt>
    <dgm:pt modelId="{4400E629-395B-4587-9D84-5DE1F91AAF5B}" type="pres">
      <dgm:prSet presAssocID="{3B5D2157-CD66-40CA-840B-5431ACBB1518}" presName="vert0" presStyleCnt="0">
        <dgm:presLayoutVars>
          <dgm:dir/>
          <dgm:animOne val="branch"/>
          <dgm:animLvl val="lvl"/>
        </dgm:presLayoutVars>
      </dgm:prSet>
      <dgm:spPr/>
    </dgm:pt>
    <dgm:pt modelId="{538D6953-8D02-4D80-806D-797642BA1046}" type="pres">
      <dgm:prSet presAssocID="{48E9B50F-602C-410A-B6AA-B2A9A19D34D9}" presName="thickLine" presStyleLbl="alignNode1" presStyleIdx="0" presStyleCnt="5"/>
      <dgm:spPr/>
    </dgm:pt>
    <dgm:pt modelId="{29EDC3AC-A17D-4808-9362-DEFB416B75E0}" type="pres">
      <dgm:prSet presAssocID="{48E9B50F-602C-410A-B6AA-B2A9A19D34D9}" presName="horz1" presStyleCnt="0"/>
      <dgm:spPr/>
    </dgm:pt>
    <dgm:pt modelId="{834399CB-D72E-4072-BDCD-8CDE86BAFAB6}" type="pres">
      <dgm:prSet presAssocID="{48E9B50F-602C-410A-B6AA-B2A9A19D34D9}" presName="tx1" presStyleLbl="revTx" presStyleIdx="0" presStyleCnt="5"/>
      <dgm:spPr/>
    </dgm:pt>
    <dgm:pt modelId="{A9809149-9CD0-45C5-BF58-DE32D196BE0B}" type="pres">
      <dgm:prSet presAssocID="{48E9B50F-602C-410A-B6AA-B2A9A19D34D9}" presName="vert1" presStyleCnt="0"/>
      <dgm:spPr/>
    </dgm:pt>
    <dgm:pt modelId="{AAD22762-AABD-48C2-87AC-7B5507048572}" type="pres">
      <dgm:prSet presAssocID="{81F2E686-7D04-4C25-8125-0737BA839844}" presName="thickLine" presStyleLbl="alignNode1" presStyleIdx="1" presStyleCnt="5"/>
      <dgm:spPr/>
    </dgm:pt>
    <dgm:pt modelId="{FDB70CBA-35D3-44F7-87E5-AB7B4FAC3EB9}" type="pres">
      <dgm:prSet presAssocID="{81F2E686-7D04-4C25-8125-0737BA839844}" presName="horz1" presStyleCnt="0"/>
      <dgm:spPr/>
    </dgm:pt>
    <dgm:pt modelId="{141DCFB0-50D5-4513-83B6-4CB5AEF7494B}" type="pres">
      <dgm:prSet presAssocID="{81F2E686-7D04-4C25-8125-0737BA839844}" presName="tx1" presStyleLbl="revTx" presStyleIdx="1" presStyleCnt="5"/>
      <dgm:spPr/>
    </dgm:pt>
    <dgm:pt modelId="{0ABB5F8B-8351-41B0-B0B7-5DA18F5311B2}" type="pres">
      <dgm:prSet presAssocID="{81F2E686-7D04-4C25-8125-0737BA839844}" presName="vert1" presStyleCnt="0"/>
      <dgm:spPr/>
    </dgm:pt>
    <dgm:pt modelId="{F6F8F42B-6CA1-4CCD-A7EC-FC17C7ED3846}" type="pres">
      <dgm:prSet presAssocID="{BAC9BC64-222A-4AEF-82F5-5F5E5E6CB84B}" presName="thickLine" presStyleLbl="alignNode1" presStyleIdx="2" presStyleCnt="5"/>
      <dgm:spPr/>
    </dgm:pt>
    <dgm:pt modelId="{91BE6012-CECE-4362-BD3A-888CE4DAE6DF}" type="pres">
      <dgm:prSet presAssocID="{BAC9BC64-222A-4AEF-82F5-5F5E5E6CB84B}" presName="horz1" presStyleCnt="0"/>
      <dgm:spPr/>
    </dgm:pt>
    <dgm:pt modelId="{4F816972-E74A-439F-B897-E20E047A8643}" type="pres">
      <dgm:prSet presAssocID="{BAC9BC64-222A-4AEF-82F5-5F5E5E6CB84B}" presName="tx1" presStyleLbl="revTx" presStyleIdx="2" presStyleCnt="5"/>
      <dgm:spPr/>
    </dgm:pt>
    <dgm:pt modelId="{0B57E212-5658-4968-BB6B-C560C795D0E0}" type="pres">
      <dgm:prSet presAssocID="{BAC9BC64-222A-4AEF-82F5-5F5E5E6CB84B}" presName="vert1" presStyleCnt="0"/>
      <dgm:spPr/>
    </dgm:pt>
    <dgm:pt modelId="{1A21E4B2-3658-43CE-9180-F1B9549A8068}" type="pres">
      <dgm:prSet presAssocID="{A61B0642-DE83-4CEB-A7C9-BAE2A916239E}" presName="thickLine" presStyleLbl="alignNode1" presStyleIdx="3" presStyleCnt="5"/>
      <dgm:spPr/>
    </dgm:pt>
    <dgm:pt modelId="{1F967B3F-2D7E-4FC5-9D9B-244863041D2B}" type="pres">
      <dgm:prSet presAssocID="{A61B0642-DE83-4CEB-A7C9-BAE2A916239E}" presName="horz1" presStyleCnt="0"/>
      <dgm:spPr/>
    </dgm:pt>
    <dgm:pt modelId="{6ACB1EB2-29DD-4C6C-B8F4-0B65C8FDF1E0}" type="pres">
      <dgm:prSet presAssocID="{A61B0642-DE83-4CEB-A7C9-BAE2A916239E}" presName="tx1" presStyleLbl="revTx" presStyleIdx="3" presStyleCnt="5"/>
      <dgm:spPr/>
    </dgm:pt>
    <dgm:pt modelId="{3A50A17B-C70A-414A-991D-3B760E17819D}" type="pres">
      <dgm:prSet presAssocID="{A61B0642-DE83-4CEB-A7C9-BAE2A916239E}" presName="vert1" presStyleCnt="0"/>
      <dgm:spPr/>
    </dgm:pt>
    <dgm:pt modelId="{6C4253C0-BA93-4336-8161-4CEFE3C7F6AC}" type="pres">
      <dgm:prSet presAssocID="{976596B3-F60C-4E0D-B740-9508B3280F7D}" presName="thickLine" presStyleLbl="alignNode1" presStyleIdx="4" presStyleCnt="5"/>
      <dgm:spPr/>
    </dgm:pt>
    <dgm:pt modelId="{7E504930-F593-4E4E-83DC-9C9ED04BB8A8}" type="pres">
      <dgm:prSet presAssocID="{976596B3-F60C-4E0D-B740-9508B3280F7D}" presName="horz1" presStyleCnt="0"/>
      <dgm:spPr/>
    </dgm:pt>
    <dgm:pt modelId="{BF1C5582-D9B8-4EBE-8B77-F42DCDDA55FF}" type="pres">
      <dgm:prSet presAssocID="{976596B3-F60C-4E0D-B740-9508B3280F7D}" presName="tx1" presStyleLbl="revTx" presStyleIdx="4" presStyleCnt="5"/>
      <dgm:spPr/>
    </dgm:pt>
    <dgm:pt modelId="{1F79A0AE-B2A0-463F-8E4F-A86D6CCFD86E}" type="pres">
      <dgm:prSet presAssocID="{976596B3-F60C-4E0D-B740-9508B3280F7D}" presName="vert1" presStyleCnt="0"/>
      <dgm:spPr/>
    </dgm:pt>
  </dgm:ptLst>
  <dgm:cxnLst>
    <dgm:cxn modelId="{13632901-6409-495C-9957-4B93DF81B26A}" type="presOf" srcId="{A61B0642-DE83-4CEB-A7C9-BAE2A916239E}" destId="{6ACB1EB2-29DD-4C6C-B8F4-0B65C8FDF1E0}" srcOrd="0" destOrd="0" presId="urn:microsoft.com/office/officeart/2008/layout/LinedList"/>
    <dgm:cxn modelId="{AA85A305-61D8-4A8B-8236-90557EE26633}" srcId="{3B5D2157-CD66-40CA-840B-5431ACBB1518}" destId="{A61B0642-DE83-4CEB-A7C9-BAE2A916239E}" srcOrd="3" destOrd="0" parTransId="{56DCD875-9826-41DB-BEB0-71D6F045F5EE}" sibTransId="{9135A434-6DE5-401D-BBFD-A7F60FBCB1AB}"/>
    <dgm:cxn modelId="{E6C7780A-336B-4CBF-938E-153F5D92D13E}" type="presOf" srcId="{976596B3-F60C-4E0D-B740-9508B3280F7D}" destId="{BF1C5582-D9B8-4EBE-8B77-F42DCDDA55FF}" srcOrd="0" destOrd="0" presId="urn:microsoft.com/office/officeart/2008/layout/LinedList"/>
    <dgm:cxn modelId="{7949800B-86C8-4B2D-8984-3B45E73ED3C6}" type="presOf" srcId="{48E9B50F-602C-410A-B6AA-B2A9A19D34D9}" destId="{834399CB-D72E-4072-BDCD-8CDE86BAFAB6}" srcOrd="0" destOrd="0" presId="urn:microsoft.com/office/officeart/2008/layout/LinedList"/>
    <dgm:cxn modelId="{FF14C76A-7FE4-4824-883F-010628A1DD5B}" type="presOf" srcId="{BAC9BC64-222A-4AEF-82F5-5F5E5E6CB84B}" destId="{4F816972-E74A-439F-B897-E20E047A8643}" srcOrd="0" destOrd="0" presId="urn:microsoft.com/office/officeart/2008/layout/LinedList"/>
    <dgm:cxn modelId="{ED8C327E-638A-4A81-B550-A1B4CB8C9EBA}" srcId="{3B5D2157-CD66-40CA-840B-5431ACBB1518}" destId="{81F2E686-7D04-4C25-8125-0737BA839844}" srcOrd="1" destOrd="0" parTransId="{B40E1B06-6B77-4FD9-896A-E93364C54693}" sibTransId="{7C4425BA-2630-457E-9FC6-F03B53CFCAF6}"/>
    <dgm:cxn modelId="{4CAED4A5-065C-4A08-A58B-2952E1D660BA}" type="presOf" srcId="{3B5D2157-CD66-40CA-840B-5431ACBB1518}" destId="{4400E629-395B-4587-9D84-5DE1F91AAF5B}" srcOrd="0" destOrd="0" presId="urn:microsoft.com/office/officeart/2008/layout/LinedList"/>
    <dgm:cxn modelId="{42CF97A9-D891-4886-8DBC-8F0DBF46FE45}" srcId="{3B5D2157-CD66-40CA-840B-5431ACBB1518}" destId="{48E9B50F-602C-410A-B6AA-B2A9A19D34D9}" srcOrd="0" destOrd="0" parTransId="{FA6654A3-0F0B-4BDA-A853-95BB93E0A92C}" sibTransId="{F5F7BF9F-3511-4C3A-9C39-DB6BCA819847}"/>
    <dgm:cxn modelId="{CC2BA4BF-7FB5-4D5C-9902-0C5A1A314A78}" srcId="{3B5D2157-CD66-40CA-840B-5431ACBB1518}" destId="{976596B3-F60C-4E0D-B740-9508B3280F7D}" srcOrd="4" destOrd="0" parTransId="{0E0BF459-A6D4-4213-94B5-FAE30CB059B7}" sibTransId="{AF385572-C3CB-451E-9A6B-3E1A4E64695B}"/>
    <dgm:cxn modelId="{0A2ADFE6-B46F-43CF-BD57-43F77481DF3A}" type="presOf" srcId="{81F2E686-7D04-4C25-8125-0737BA839844}" destId="{141DCFB0-50D5-4513-83B6-4CB5AEF7494B}" srcOrd="0" destOrd="0" presId="urn:microsoft.com/office/officeart/2008/layout/LinedList"/>
    <dgm:cxn modelId="{ED0EDFEE-2EA3-437B-B754-56EB71AD9A9D}" srcId="{3B5D2157-CD66-40CA-840B-5431ACBB1518}" destId="{BAC9BC64-222A-4AEF-82F5-5F5E5E6CB84B}" srcOrd="2" destOrd="0" parTransId="{EB2AFC32-A841-4BEC-966B-5AC7D0041DC3}" sibTransId="{D886E73A-4E9D-438E-8B27-9EF1F7E9A235}"/>
    <dgm:cxn modelId="{B83F7B54-A3F4-466C-9550-1730E8C5164E}" type="presParOf" srcId="{4400E629-395B-4587-9D84-5DE1F91AAF5B}" destId="{538D6953-8D02-4D80-806D-797642BA1046}" srcOrd="0" destOrd="0" presId="urn:microsoft.com/office/officeart/2008/layout/LinedList"/>
    <dgm:cxn modelId="{D1E922E0-FF52-4A19-BB04-CA89A4602F4B}" type="presParOf" srcId="{4400E629-395B-4587-9D84-5DE1F91AAF5B}" destId="{29EDC3AC-A17D-4808-9362-DEFB416B75E0}" srcOrd="1" destOrd="0" presId="urn:microsoft.com/office/officeart/2008/layout/LinedList"/>
    <dgm:cxn modelId="{FE4B1B8C-14C4-47E1-A897-9E8B634EE066}" type="presParOf" srcId="{29EDC3AC-A17D-4808-9362-DEFB416B75E0}" destId="{834399CB-D72E-4072-BDCD-8CDE86BAFAB6}" srcOrd="0" destOrd="0" presId="urn:microsoft.com/office/officeart/2008/layout/LinedList"/>
    <dgm:cxn modelId="{787C40DB-57D5-4580-8226-2B7ED0D40445}" type="presParOf" srcId="{29EDC3AC-A17D-4808-9362-DEFB416B75E0}" destId="{A9809149-9CD0-45C5-BF58-DE32D196BE0B}" srcOrd="1" destOrd="0" presId="urn:microsoft.com/office/officeart/2008/layout/LinedList"/>
    <dgm:cxn modelId="{46016067-32D3-4B6E-A655-BE638B7AAD70}" type="presParOf" srcId="{4400E629-395B-4587-9D84-5DE1F91AAF5B}" destId="{AAD22762-AABD-48C2-87AC-7B5507048572}" srcOrd="2" destOrd="0" presId="urn:microsoft.com/office/officeart/2008/layout/LinedList"/>
    <dgm:cxn modelId="{C20778D1-D2CF-4175-87F5-2BB326D0E2A1}" type="presParOf" srcId="{4400E629-395B-4587-9D84-5DE1F91AAF5B}" destId="{FDB70CBA-35D3-44F7-87E5-AB7B4FAC3EB9}" srcOrd="3" destOrd="0" presId="urn:microsoft.com/office/officeart/2008/layout/LinedList"/>
    <dgm:cxn modelId="{6B986600-2543-41D1-BB14-C0B16B85C8B2}" type="presParOf" srcId="{FDB70CBA-35D3-44F7-87E5-AB7B4FAC3EB9}" destId="{141DCFB0-50D5-4513-83B6-4CB5AEF7494B}" srcOrd="0" destOrd="0" presId="urn:microsoft.com/office/officeart/2008/layout/LinedList"/>
    <dgm:cxn modelId="{1BEF92A8-BD37-4FC5-AF02-5E94865924BC}" type="presParOf" srcId="{FDB70CBA-35D3-44F7-87E5-AB7B4FAC3EB9}" destId="{0ABB5F8B-8351-41B0-B0B7-5DA18F5311B2}" srcOrd="1" destOrd="0" presId="urn:microsoft.com/office/officeart/2008/layout/LinedList"/>
    <dgm:cxn modelId="{23E70A5B-9512-44F4-B4EA-A7411BE6CF1F}" type="presParOf" srcId="{4400E629-395B-4587-9D84-5DE1F91AAF5B}" destId="{F6F8F42B-6CA1-4CCD-A7EC-FC17C7ED3846}" srcOrd="4" destOrd="0" presId="urn:microsoft.com/office/officeart/2008/layout/LinedList"/>
    <dgm:cxn modelId="{49C517CE-1CF0-4078-9616-309DD294F0CB}" type="presParOf" srcId="{4400E629-395B-4587-9D84-5DE1F91AAF5B}" destId="{91BE6012-CECE-4362-BD3A-888CE4DAE6DF}" srcOrd="5" destOrd="0" presId="urn:microsoft.com/office/officeart/2008/layout/LinedList"/>
    <dgm:cxn modelId="{EA3A3CFE-A961-4C86-A78C-F6FCAECA2B7A}" type="presParOf" srcId="{91BE6012-CECE-4362-BD3A-888CE4DAE6DF}" destId="{4F816972-E74A-439F-B897-E20E047A8643}" srcOrd="0" destOrd="0" presId="urn:microsoft.com/office/officeart/2008/layout/LinedList"/>
    <dgm:cxn modelId="{B8A8E5C6-33A2-463C-916A-A4146941BF66}" type="presParOf" srcId="{91BE6012-CECE-4362-BD3A-888CE4DAE6DF}" destId="{0B57E212-5658-4968-BB6B-C560C795D0E0}" srcOrd="1" destOrd="0" presId="urn:microsoft.com/office/officeart/2008/layout/LinedList"/>
    <dgm:cxn modelId="{C9B32703-5840-41E8-8FC2-468862B28C88}" type="presParOf" srcId="{4400E629-395B-4587-9D84-5DE1F91AAF5B}" destId="{1A21E4B2-3658-43CE-9180-F1B9549A8068}" srcOrd="6" destOrd="0" presId="urn:microsoft.com/office/officeart/2008/layout/LinedList"/>
    <dgm:cxn modelId="{EC71BDDF-A9A9-44B5-A5BD-1B27BAC504F4}" type="presParOf" srcId="{4400E629-395B-4587-9D84-5DE1F91AAF5B}" destId="{1F967B3F-2D7E-4FC5-9D9B-244863041D2B}" srcOrd="7" destOrd="0" presId="urn:microsoft.com/office/officeart/2008/layout/LinedList"/>
    <dgm:cxn modelId="{DE75FF14-1125-41D9-A580-5B269A7F4A74}" type="presParOf" srcId="{1F967B3F-2D7E-4FC5-9D9B-244863041D2B}" destId="{6ACB1EB2-29DD-4C6C-B8F4-0B65C8FDF1E0}" srcOrd="0" destOrd="0" presId="urn:microsoft.com/office/officeart/2008/layout/LinedList"/>
    <dgm:cxn modelId="{AA36387E-A077-4A79-9E87-C6A787D0CC0E}" type="presParOf" srcId="{1F967B3F-2D7E-4FC5-9D9B-244863041D2B}" destId="{3A50A17B-C70A-414A-991D-3B760E17819D}" srcOrd="1" destOrd="0" presId="urn:microsoft.com/office/officeart/2008/layout/LinedList"/>
    <dgm:cxn modelId="{7C39BD60-24FB-4BBD-88CC-C72CF1F2F156}" type="presParOf" srcId="{4400E629-395B-4587-9D84-5DE1F91AAF5B}" destId="{6C4253C0-BA93-4336-8161-4CEFE3C7F6AC}" srcOrd="8" destOrd="0" presId="urn:microsoft.com/office/officeart/2008/layout/LinedList"/>
    <dgm:cxn modelId="{051225CC-83FA-4706-9249-3A705C319E3A}" type="presParOf" srcId="{4400E629-395B-4587-9D84-5DE1F91AAF5B}" destId="{7E504930-F593-4E4E-83DC-9C9ED04BB8A8}" srcOrd="9" destOrd="0" presId="urn:microsoft.com/office/officeart/2008/layout/LinedList"/>
    <dgm:cxn modelId="{6E456628-14B0-4354-A00D-6E70C748FE0E}" type="presParOf" srcId="{7E504930-F593-4E4E-83DC-9C9ED04BB8A8}" destId="{BF1C5582-D9B8-4EBE-8B77-F42DCDDA55FF}" srcOrd="0" destOrd="0" presId="urn:microsoft.com/office/officeart/2008/layout/LinedList"/>
    <dgm:cxn modelId="{73982006-599D-4D37-B56D-898C1A6A660C}" type="presParOf" srcId="{7E504930-F593-4E4E-83DC-9C9ED04BB8A8}" destId="{1F79A0AE-B2A0-463F-8E4F-A86D6CCFD86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D6953-8D02-4D80-806D-797642BA1046}">
      <dsp:nvSpPr>
        <dsp:cNvPr id="0" name=""/>
        <dsp:cNvSpPr/>
      </dsp:nvSpPr>
      <dsp:spPr>
        <a:xfrm>
          <a:off x="0" y="281"/>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99CB-D72E-4072-BDCD-8CDE86BAFAB6}">
      <dsp:nvSpPr>
        <dsp:cNvPr id="0" name=""/>
        <dsp:cNvSpPr/>
      </dsp:nvSpPr>
      <dsp:spPr>
        <a:xfrm>
          <a:off x="0" y="281"/>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STUDENT NAME: GOKULA KRISHNAN K</a:t>
          </a:r>
          <a:endParaRPr lang="en-US" sz="2100" kern="1200" dirty="0"/>
        </a:p>
      </dsp:txBody>
      <dsp:txXfrm>
        <a:off x="0" y="281"/>
        <a:ext cx="8610600" cy="461552"/>
      </dsp:txXfrm>
    </dsp:sp>
    <dsp:sp modelId="{AAD22762-AABD-48C2-87AC-7B5507048572}">
      <dsp:nvSpPr>
        <dsp:cNvPr id="0" name=""/>
        <dsp:cNvSpPr/>
      </dsp:nvSpPr>
      <dsp:spPr>
        <a:xfrm>
          <a:off x="0" y="461833"/>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1DCFB0-50D5-4513-83B6-4CB5AEF7494B}">
      <dsp:nvSpPr>
        <dsp:cNvPr id="0" name=""/>
        <dsp:cNvSpPr/>
      </dsp:nvSpPr>
      <dsp:spPr>
        <a:xfrm>
          <a:off x="0" y="461833"/>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REGISTER NO: 312200224</a:t>
          </a:r>
          <a:endParaRPr lang="en-US" sz="2100" kern="1200" dirty="0"/>
        </a:p>
      </dsp:txBody>
      <dsp:txXfrm>
        <a:off x="0" y="461833"/>
        <a:ext cx="8610600" cy="461552"/>
      </dsp:txXfrm>
    </dsp:sp>
    <dsp:sp modelId="{F6F8F42B-6CA1-4CCD-A7EC-FC17C7ED3846}">
      <dsp:nvSpPr>
        <dsp:cNvPr id="0" name=""/>
        <dsp:cNvSpPr/>
      </dsp:nvSpPr>
      <dsp:spPr>
        <a:xfrm>
          <a:off x="0" y="923385"/>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16972-E74A-439F-B897-E20E047A8643}">
      <dsp:nvSpPr>
        <dsp:cNvPr id="0" name=""/>
        <dsp:cNvSpPr/>
      </dsp:nvSpPr>
      <dsp:spPr>
        <a:xfrm>
          <a:off x="0" y="923385"/>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DEPARTMENT: B.COM (ACCOUNTING &amp; FINANCE)</a:t>
          </a:r>
          <a:endParaRPr lang="en-US" sz="2100" kern="1200" dirty="0"/>
        </a:p>
      </dsp:txBody>
      <dsp:txXfrm>
        <a:off x="0" y="923385"/>
        <a:ext cx="8610600" cy="461552"/>
      </dsp:txXfrm>
    </dsp:sp>
    <dsp:sp modelId="{1A21E4B2-3658-43CE-9180-F1B9549A8068}">
      <dsp:nvSpPr>
        <dsp:cNvPr id="0" name=""/>
        <dsp:cNvSpPr/>
      </dsp:nvSpPr>
      <dsp:spPr>
        <a:xfrm>
          <a:off x="0" y="1384938"/>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B1EB2-29DD-4C6C-B8F4-0B65C8FDF1E0}">
      <dsp:nvSpPr>
        <dsp:cNvPr id="0" name=""/>
        <dsp:cNvSpPr/>
      </dsp:nvSpPr>
      <dsp:spPr>
        <a:xfrm>
          <a:off x="0" y="1384938"/>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NAAN MUDHALVAN ID: asunm103unm103312200224</a:t>
          </a:r>
          <a:endParaRPr lang="en-US" sz="2100" kern="1200" dirty="0"/>
        </a:p>
      </dsp:txBody>
      <dsp:txXfrm>
        <a:off x="0" y="1384938"/>
        <a:ext cx="8610600" cy="461552"/>
      </dsp:txXfrm>
    </dsp:sp>
    <dsp:sp modelId="{6C4253C0-BA93-4336-8161-4CEFE3C7F6AC}">
      <dsp:nvSpPr>
        <dsp:cNvPr id="0" name=""/>
        <dsp:cNvSpPr/>
      </dsp:nvSpPr>
      <dsp:spPr>
        <a:xfrm>
          <a:off x="0" y="1846490"/>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C5582-D9B8-4EBE-8B77-F42DCDDA55FF}">
      <dsp:nvSpPr>
        <dsp:cNvPr id="0" name=""/>
        <dsp:cNvSpPr/>
      </dsp:nvSpPr>
      <dsp:spPr>
        <a:xfrm>
          <a:off x="0" y="1846490"/>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COLLEGE: S.I.V.E.T.COLLEGE</a:t>
          </a:r>
          <a:endParaRPr lang="en-US" sz="2100" kern="1200" dirty="0"/>
        </a:p>
      </dsp:txBody>
      <dsp:txXfrm>
        <a:off x="0" y="1846490"/>
        <a:ext cx="8610600" cy="4615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50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196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31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36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565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15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206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5939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585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579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611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50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754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9/6/2024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92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9/6/2024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485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9/6/2024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0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943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9/6/2024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94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2605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2.png" /><Relationship Id="rId7" Type="http://schemas.openxmlformats.org/officeDocument/2006/relationships/diagramColors" Target="../diagrams/colors1.xml" /><Relationship Id="rId2" Type="http://schemas.openxmlformats.org/officeDocument/2006/relationships/notesSlide" Target="../notesSlides/notesSlide1.xml" /><Relationship Id="rId1" Type="http://schemas.openxmlformats.org/officeDocument/2006/relationships/slideLayout" Target="../slideLayouts/slideLayout18.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449" y="262196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graphicFrame>
        <p:nvGraphicFramePr>
          <p:cNvPr id="18" name="TextBox 13">
            <a:extLst>
              <a:ext uri="{FF2B5EF4-FFF2-40B4-BE49-F238E27FC236}">
                <a16:creationId xmlns:a16="http://schemas.microsoft.com/office/drawing/2014/main" id="{896C4165-14CA-2743-0292-D202C4465149}"/>
              </a:ext>
            </a:extLst>
          </p:cNvPr>
          <p:cNvGraphicFramePr/>
          <p:nvPr>
            <p:extLst>
              <p:ext uri="{D42A27DB-BD31-4B8C-83A1-F6EECF244321}">
                <p14:modId xmlns:p14="http://schemas.microsoft.com/office/powerpoint/2010/main" val="463548183"/>
              </p:ext>
            </p:extLst>
          </p:nvPr>
        </p:nvGraphicFramePr>
        <p:xfrm>
          <a:off x="5143784" y="3775587"/>
          <a:ext cx="8610600"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10</a:t>
            </a:fld>
            <a:endParaRPr sz="1100" b="1">
              <a:latin typeface="Trebuchet MS"/>
              <a:cs typeface="Trebuchet MS"/>
            </a:endParaRPr>
          </a:p>
        </p:txBody>
      </p:sp>
      <p:sp>
        <p:nvSpPr>
          <p:cNvPr id="8" name="object 8"/>
          <p:cNvSpPr txBox="1"/>
          <p:nvPr/>
        </p:nvSpPr>
        <p:spPr>
          <a:xfrm>
            <a:off x="739775" y="593072"/>
            <a:ext cx="3303904" cy="758190"/>
          </a:xfrm>
          <a:prstGeom prst="rect">
            <a:avLst/>
          </a:prstGeom>
        </p:spPr>
        <p:txBody>
          <a:bodyPr vert="horz" wrap="square" lIns="0" tIns="13335" rIns="0" bIns="0" rtlCol="0" anchor="t">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lang="en-US" sz="4800" b="1" dirty="0">
              <a:solidFill>
                <a:schemeClr val="bg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737558" y="2204049"/>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03809"/>
            <a:ext cx="2437130" cy="1121461"/>
          </a:xfrm>
          <a:prstGeom prst="rect">
            <a:avLst/>
          </a:prstGeom>
        </p:spPr>
        <p:txBody>
          <a:bodyPr vert="horz" wrap="square" lIns="0" tIns="13335" rIns="0" bIns="0" rtlCol="0">
            <a:spAutoFit/>
          </a:bodyPr>
          <a:lstStyle/>
          <a:p>
            <a:pPr marL="12700">
              <a:spcBef>
                <a:spcPts val="105"/>
              </a:spcBef>
            </a:pPr>
            <a:br>
              <a:rPr lang="en-US" b="1" dirty="0"/>
            </a:br>
            <a:r>
              <a:rPr b="1"/>
              <a:t>R</a:t>
            </a:r>
            <a:r>
              <a:rPr b="1" spc="-40"/>
              <a:t>E</a:t>
            </a:r>
            <a:r>
              <a:rPr b="1" spc="15"/>
              <a:t>S</a:t>
            </a:r>
            <a:r>
              <a:rPr b="1" spc="-30"/>
              <a:t>U</a:t>
            </a:r>
            <a:r>
              <a:rPr b="1" spc="-405"/>
              <a:t>L</a:t>
            </a:r>
            <a:r>
              <a:rPr b="1"/>
              <a:t>TS</a:t>
            </a:r>
            <a:endParaRPr lang="en-US" b="1"/>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667617D9-D71B-C86F-9EBD-D09026E37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759" y="2384339"/>
            <a:ext cx="5182993" cy="42807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rebuchet MS"/>
                <a:cs typeface="Times New Roman"/>
              </a:rPr>
              <a:t>CONCLUSION</a:t>
            </a:r>
            <a:endParaRPr lang="en-IN" b="1">
              <a:latin typeface="Trebuchet MS"/>
              <a:cs typeface="Times New Roman"/>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913482" y="2340034"/>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00987-2C59-3C6B-AB0D-63C2BD5999BC}"/>
              </a:ext>
            </a:extLst>
          </p:cNvPr>
          <p:cNvSpPr txBox="1"/>
          <p:nvPr/>
        </p:nvSpPr>
        <p:spPr>
          <a:xfrm>
            <a:off x="2662516" y="1996204"/>
            <a:ext cx="6869952"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F0F0F"/>
                </a:solidFill>
                <a:latin typeface="Roboto"/>
                <a:ea typeface="Roboto"/>
                <a:cs typeface="Roboto"/>
              </a:rPr>
              <a:t>Analysis of </a:t>
            </a:r>
            <a:endParaRPr lang="en-US" dirty="0">
              <a:solidFill>
                <a:srgbClr val="000000"/>
              </a:solidFill>
              <a:latin typeface="Roboto"/>
              <a:ea typeface="Roboto"/>
              <a:cs typeface="Roboto"/>
            </a:endParaRPr>
          </a:p>
          <a:p>
            <a:pPr algn="ctr"/>
            <a:r>
              <a:rPr lang="en-US" sz="4400" b="1" dirty="0">
                <a:solidFill>
                  <a:srgbClr val="0F0F0F"/>
                </a:solidFill>
                <a:latin typeface="Roboto"/>
                <a:ea typeface="Roboto"/>
                <a:cs typeface="Roboto"/>
              </a:rPr>
              <a:t>Employee salary using Excel</a:t>
            </a:r>
            <a:endParaRPr lang="en-US" dirty="0">
              <a:latin typeface="Roboto"/>
              <a:ea typeface="Roboto"/>
              <a:cs typeface="Roboto"/>
            </a:endParaRPr>
          </a:p>
        </p:txBody>
      </p:sp>
    </p:spTree>
    <p:extLst>
      <p:ext uri="{BB962C8B-B14F-4D97-AF65-F5344CB8AC3E}">
        <p14:creationId xmlns:p14="http://schemas.microsoft.com/office/powerpoint/2010/main" val="34219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D78E-CB55-B7DC-3D1D-9150AD9B2B9D}"/>
              </a:ext>
            </a:extLst>
          </p:cNvPr>
          <p:cNvSpPr>
            <a:spLocks noGrp="1"/>
          </p:cNvSpPr>
          <p:nvPr>
            <p:ph type="title"/>
          </p:nvPr>
        </p:nvSpPr>
        <p:spPr/>
        <p:txBody>
          <a:bodyPr/>
          <a:lstStyle/>
          <a:p>
            <a:pPr algn="ctr">
              <a:spcBef>
                <a:spcPts val="0"/>
              </a:spcBef>
            </a:pPr>
            <a:r>
              <a:rPr lang="en-US" sz="4400" b="1">
                <a:solidFill>
                  <a:schemeClr val="bg1"/>
                </a:solidFill>
                <a:latin typeface="Roboto"/>
                <a:ea typeface="Roboto"/>
                <a:cs typeface="Roboto"/>
              </a:rPr>
              <a:t>Analysis of </a:t>
            </a:r>
            <a:endParaRPr lang="en-US" sz="4400">
              <a:solidFill>
                <a:schemeClr val="bg1"/>
              </a:solidFill>
              <a:latin typeface="Roboto"/>
              <a:ea typeface="Roboto"/>
              <a:cs typeface="Roboto"/>
            </a:endParaRPr>
          </a:p>
          <a:p>
            <a:pPr algn="ctr">
              <a:spcBef>
                <a:spcPts val="0"/>
              </a:spcBef>
            </a:pPr>
            <a:r>
              <a:rPr lang="en-US" sz="4400" b="1" dirty="0">
                <a:solidFill>
                  <a:schemeClr val="bg1"/>
                </a:solidFill>
                <a:latin typeface="Roboto"/>
                <a:ea typeface="Roboto"/>
                <a:cs typeface="Roboto"/>
              </a:rPr>
              <a:t>Employee using Excel</a:t>
            </a:r>
            <a:endParaRPr lang="en-US" sz="4400" dirty="0">
              <a:solidFill>
                <a:schemeClr val="bg1"/>
              </a:solidFill>
              <a:latin typeface="Roboto"/>
              <a:ea typeface="Roboto"/>
              <a:cs typeface="Roboto"/>
            </a:endParaRPr>
          </a:p>
          <a:p>
            <a:endParaRPr lang="en-US" dirty="0">
              <a:solidFill>
                <a:schemeClr val="bg1"/>
              </a:solidFill>
            </a:endParaRPr>
          </a:p>
        </p:txBody>
      </p:sp>
      <p:sp>
        <p:nvSpPr>
          <p:cNvPr id="3" name="Text Placeholder 2">
            <a:extLst>
              <a:ext uri="{FF2B5EF4-FFF2-40B4-BE49-F238E27FC236}">
                <a16:creationId xmlns:a16="http://schemas.microsoft.com/office/drawing/2014/main" id="{732FFDAA-AE88-0008-3854-DB39FE2B18CB}"/>
              </a:ext>
            </a:extLst>
          </p:cNvPr>
          <p:cNvSpPr>
            <a:spLocks noGrp="1"/>
          </p:cNvSpPr>
          <p:nvPr>
            <p:ph type="body" idx="1"/>
          </p:nvPr>
        </p:nvSpPr>
        <p:spPr/>
        <p:txBody>
          <a:bodyPr vert="horz" lIns="91440" tIns="45720" rIns="91440" bIns="45720" rtlCol="0" anchor="ctr">
            <a:noAutofit/>
          </a:bodyPr>
          <a:lstStyle/>
          <a:p>
            <a:pPr>
              <a:spcBef>
                <a:spcPts val="0"/>
              </a:spcBef>
            </a:pP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Problem Statement</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Project Overview</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End Users</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Our Solution and Proposition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Dataset Description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Modelling Approach</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Results and Discussion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Conclusion</a:t>
            </a:r>
            <a:endParaRPr lang="en-US" sz="2400"/>
          </a:p>
        </p:txBody>
      </p:sp>
    </p:spTree>
    <p:extLst>
      <p:ext uri="{BB962C8B-B14F-4D97-AF65-F5344CB8AC3E}">
        <p14:creationId xmlns:p14="http://schemas.microsoft.com/office/powerpoint/2010/main" val="91745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2423B2F7-25B1-F8E4-E51E-8E6E2C8824B6}"/>
              </a:ext>
            </a:extLst>
          </p:cNvPr>
          <p:cNvSpPr txBox="1"/>
          <p:nvPr/>
        </p:nvSpPr>
        <p:spPr>
          <a:xfrm>
            <a:off x="676275" y="2299299"/>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spcBef>
                <a:spcPts val="130"/>
              </a:spcBef>
              <a:tabLst>
                <a:tab pos="2642870" algn="l"/>
              </a:tabLst>
            </a:pPr>
            <a:r>
              <a:rPr b="1" spc="5" dirty="0"/>
              <a:t>PROJECT</a:t>
            </a:r>
            <a:r>
              <a:rPr lang="en-US" b="1" spc="5" dirty="0"/>
              <a:t> </a:t>
            </a:r>
            <a:r>
              <a:rPr b="1" spc="-20" dirty="0"/>
              <a:t>OVERVIEW</a:t>
            </a:r>
            <a:endParaRPr lang="en-US" b="1"/>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D15F8096-8FC4-B652-7033-5073F540115D}"/>
              </a:ext>
            </a:extLst>
          </p:cNvPr>
          <p:cNvSpPr txBox="1"/>
          <p:nvPr/>
        </p:nvSpPr>
        <p:spPr>
          <a:xfrm>
            <a:off x="694426" y="2379453"/>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0897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endParaRPr lang="en-US" sz="36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669068" y="2204049"/>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lang="en-US"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490</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Employee Data Analysis using Excel  </vt:lpstr>
      <vt:lpstr>PowerPoint Presentation</vt:lpstr>
      <vt:lpstr>Analysis of  Employee using Excel </vt:lpstr>
      <vt:lpstr>PROBLEM STATEMENT</vt:lpstr>
      <vt:lpstr>PROJECT OVERVIEW</vt:lpstr>
      <vt:lpstr>WHO ARE THE END USERS?</vt:lpstr>
      <vt:lpstr>OUR SOLUTION AND ITS VALUE PROPOSITION</vt:lpstr>
      <vt:lpstr>Dataset Description</vt:lpstr>
      <vt:lpstr>THE "WOW" IN OUR SOLUTION</vt:lpstr>
      <vt:lpstr>PowerPoint Presentation</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Naan Gokul</cp:lastModifiedBy>
  <cp:revision>91</cp:revision>
  <dcterms:created xsi:type="dcterms:W3CDTF">2024-03-29T15:07:22Z</dcterms:created>
  <dcterms:modified xsi:type="dcterms:W3CDTF">2024-09-06T04:23:16Z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