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3716000" cy="24384000"/>
  <p:embeddedFontLst>
    <p:embeddedFont>
      <p:font typeface="EB Garamond"/>
      <p:regular r:id="rId17"/>
      <p:bold r:id="rId18"/>
      <p:italic r:id="rId19"/>
      <p:boldItalic r:id="rId20"/>
    </p:embeddedFont>
    <p:embeddedFont>
      <p:font typeface="Arial Black"/>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616">
          <p15:clr>
            <a:srgbClr val="A4A3A4"/>
          </p15:clr>
        </p15:guide>
        <p15:guide id="2" orient="horz" pos="3264">
          <p15:clr>
            <a:srgbClr val="A4A3A4"/>
          </p15:clr>
        </p15:guide>
        <p15:guide id="3" pos="6912">
          <p15:clr>
            <a:srgbClr val="A4A3A4"/>
          </p15:clr>
        </p15:guide>
        <p15:guide id="4" orient="horz">
          <p15:clr>
            <a:srgbClr val="A4A3A4"/>
          </p15:clr>
        </p15:guide>
        <p15:guide id="5" orient="horz" pos="4008">
          <p15:clr>
            <a:srgbClr val="A4A3A4"/>
          </p15:clr>
        </p15:guide>
        <p15:guide id="6" orient="horz" pos="2352">
          <p15:clr>
            <a:srgbClr val="A4A3A4"/>
          </p15:clr>
        </p15:guide>
        <p15:guide id="7" pos="6696">
          <p15:clr>
            <a:srgbClr val="A4A3A4"/>
          </p15:clr>
        </p15:guide>
        <p15:guide id="8" pos="2136">
          <p15:clr>
            <a:srgbClr val="A4A3A4"/>
          </p15:clr>
        </p15:guide>
        <p15:guide id="9" pos="2760">
          <p15:clr>
            <a:srgbClr val="A4A3A4"/>
          </p15:clr>
        </p15:guide>
        <p15:guide id="10" pos="3288">
          <p15:clr>
            <a:srgbClr val="A4A3A4"/>
          </p15:clr>
        </p15:guide>
        <p15:guide id="11" pos="4032">
          <p15:clr>
            <a:srgbClr val="A4A3A4"/>
          </p15:clr>
        </p15:guide>
        <p15:guide id="12" pos="4392">
          <p15:clr>
            <a:srgbClr val="A4A3A4"/>
          </p15:clr>
        </p15:guide>
        <p15:guide id="13" pos="4944">
          <p15:clr>
            <a:srgbClr val="A4A3A4"/>
          </p15:clr>
        </p15:guide>
        <p15:guide id="14" pos="5544">
          <p15:clr>
            <a:srgbClr val="A4A3A4"/>
          </p15:clr>
        </p15:guide>
        <p15:guide id="15" pos="6072">
          <p15:clr>
            <a:srgbClr val="A4A3A4"/>
          </p15:clr>
        </p15:guide>
        <p15:guide id="16" orient="horz" pos="2448">
          <p15:clr>
            <a:srgbClr val="A4A3A4"/>
          </p15:clr>
        </p15:guide>
        <p15:guide id="17" pos="5256">
          <p15:clr>
            <a:srgbClr val="A4A3A4"/>
          </p15:clr>
        </p15:guide>
        <p15:guide id="18" pos="726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616" orient="horz"/>
        <p:guide pos="3264" orient="horz"/>
        <p:guide pos="6912"/>
        <p:guide orient="horz"/>
        <p:guide pos="4008" orient="horz"/>
        <p:guide pos="2352" orient="horz"/>
        <p:guide pos="6696"/>
        <p:guide pos="2136"/>
        <p:guide pos="2760"/>
        <p:guide pos="3288"/>
        <p:guide pos="4032"/>
        <p:guide pos="4392"/>
        <p:guide pos="4944"/>
        <p:guide pos="5544"/>
        <p:guide pos="6072"/>
        <p:guide pos="2448" orient="horz"/>
        <p:guide pos="5256"/>
        <p:guide pos="726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BGaramond-bold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ArialBlack-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BGaramond-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BGaramond-italic.fntdata"/><Relationship Id="rId6" Type="http://schemas.openxmlformats.org/officeDocument/2006/relationships/slide" Target="slides/slide1.xml"/><Relationship Id="rId18" Type="http://schemas.openxmlformats.org/officeDocument/2006/relationships/font" Target="fonts/EBGaramon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286450" y="1828800"/>
            <a:ext cx="9144450" cy="9144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371600" y="11582400"/>
            <a:ext cx="10972800" cy="10972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1: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0: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0: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1: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2: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3: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4: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5: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6: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7: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8: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8: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p:nvPr>
            <p:ph idx="2" type="sldImg"/>
          </p:nvPr>
        </p:nvSpPr>
        <p:spPr>
          <a:xfrm>
            <a:off x="-457200" y="3048000"/>
            <a:ext cx="14630400" cy="8229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9:notes"/>
          <p:cNvSpPr txBox="1"/>
          <p:nvPr>
            <p:ph idx="1" type="body"/>
          </p:nvPr>
        </p:nvSpPr>
        <p:spPr>
          <a:xfrm>
            <a:off x="1371600" y="11734800"/>
            <a:ext cx="10972800" cy="9601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6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accent1"/>
        </a:solidFill>
      </p:bgPr>
    </p:bg>
    <p:spTree>
      <p:nvGrpSpPr>
        <p:cNvPr id="9" name="Shape 9"/>
        <p:cNvGrpSpPr/>
        <p:nvPr/>
      </p:nvGrpSpPr>
      <p:grpSpPr>
        <a:xfrm>
          <a:off x="0" y="0"/>
          <a:ext cx="0" cy="0"/>
          <a:chOff x="0" y="0"/>
          <a:chExt cx="0" cy="0"/>
        </a:xfrm>
      </p:grpSpPr>
      <p:sp>
        <p:nvSpPr>
          <p:cNvPr id="10" name="Google Shape;10;p2"/>
          <p:cNvSpPr/>
          <p:nvPr/>
        </p:nvSpPr>
        <p:spPr>
          <a:xfrm>
            <a:off x="0" y="0"/>
            <a:ext cx="5295900" cy="6877050"/>
          </a:xfrm>
          <a:custGeom>
            <a:rect b="b" l="l" r="r" t="t"/>
            <a:pathLst>
              <a:path extrusionOk="0" h="6877050" w="5295900">
                <a:moveTo>
                  <a:pt x="0" y="0"/>
                </a:moveTo>
                <a:lnTo>
                  <a:pt x="5295900" y="0"/>
                </a:lnTo>
                <a:lnTo>
                  <a:pt x="5295900" y="6877050"/>
                </a:lnTo>
                <a:lnTo>
                  <a:pt x="0" y="687705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1" name="Google Shape;11;p2"/>
          <p:cNvSpPr/>
          <p:nvPr/>
        </p:nvSpPr>
        <p:spPr>
          <a:xfrm>
            <a:off x="1500188" y="1173106"/>
            <a:ext cx="9191625" cy="5704772"/>
          </a:xfrm>
          <a:custGeom>
            <a:rect b="b" l="l" r="r" t="t"/>
            <a:pathLst>
              <a:path extrusionOk="0" h="5704772" w="9191625">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 name="Google Shape;12;p2"/>
          <p:cNvSpPr/>
          <p:nvPr/>
        </p:nvSpPr>
        <p:spPr>
          <a:xfrm>
            <a:off x="2694429" y="0"/>
            <a:ext cx="6803142" cy="5396474"/>
          </a:xfrm>
          <a:custGeom>
            <a:rect b="b" l="l" r="r" t="t"/>
            <a:pathLst>
              <a:path extrusionOk="0" h="5396474" w="6803142">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 name="Google Shape;13;p2"/>
          <p:cNvSpPr txBox="1"/>
          <p:nvPr>
            <p:ph type="ctrTitle"/>
          </p:nvPr>
        </p:nvSpPr>
        <p:spPr>
          <a:xfrm>
            <a:off x="2899790" y="810227"/>
            <a:ext cx="6392421" cy="3831221"/>
          </a:xfrm>
          <a:prstGeom prst="rect">
            <a:avLst/>
          </a:prstGeom>
          <a:noFill/>
          <a:ln>
            <a:noFill/>
          </a:ln>
        </p:spPr>
        <p:txBody>
          <a:bodyPr anchorCtr="0" anchor="ctr" bIns="0" lIns="91425" spcFirstLastPara="1" rIns="91425" wrap="square" tIns="0">
            <a:noAutofit/>
          </a:bodyPr>
          <a:lstStyle>
            <a:lvl1pPr lvl="0" algn="ctr">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2">
  <p:cSld name="Summary 2">
    <p:spTree>
      <p:nvGrpSpPr>
        <p:cNvPr id="88" name="Shape 88"/>
        <p:cNvGrpSpPr/>
        <p:nvPr/>
      </p:nvGrpSpPr>
      <p:grpSpPr>
        <a:xfrm>
          <a:off x="0" y="0"/>
          <a:ext cx="0" cy="0"/>
          <a:chOff x="0" y="0"/>
          <a:chExt cx="0" cy="0"/>
        </a:xfrm>
      </p:grpSpPr>
      <p:sp>
        <p:nvSpPr>
          <p:cNvPr id="89" name="Google Shape;89;p11"/>
          <p:cNvSpPr/>
          <p:nvPr/>
        </p:nvSpPr>
        <p:spPr>
          <a:xfrm>
            <a:off x="8989454" y="-2546"/>
            <a:ext cx="3202546" cy="3441072"/>
          </a:xfrm>
          <a:custGeom>
            <a:rect b="b" l="l" r="r" t="t"/>
            <a:pathLst>
              <a:path extrusionOk="0" h="3441072" w="3202546">
                <a:moveTo>
                  <a:pt x="3202546" y="0"/>
                </a:moveTo>
                <a:lnTo>
                  <a:pt x="3202546" y="3441072"/>
                </a:lnTo>
                <a:lnTo>
                  <a:pt x="0" y="3441072"/>
                </a:lnTo>
                <a:cubicBezTo>
                  <a:pt x="0" y="1653352"/>
                  <a:pt x="1351216" y="182908"/>
                  <a:pt x="3082686" y="608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90" name="Google Shape;90;p11"/>
          <p:cNvSpPr/>
          <p:nvPr/>
        </p:nvSpPr>
        <p:spPr>
          <a:xfrm flipH="1" rot="10800000">
            <a:off x="9991725" y="1247775"/>
            <a:ext cx="2200275" cy="2181225"/>
          </a:xfrm>
          <a:custGeom>
            <a:rect b="b" l="l" r="r" t="t"/>
            <a:pathLst>
              <a:path extrusionOk="0" h="2181225" w="2200275">
                <a:moveTo>
                  <a:pt x="0" y="0"/>
                </a:moveTo>
                <a:cubicBezTo>
                  <a:pt x="0" y="1204689"/>
                  <a:pt x="985061" y="2181225"/>
                  <a:pt x="2200275" y="2181225"/>
                </a:cubicBezTo>
                <a:lnTo>
                  <a:pt x="2200275" y="0"/>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91" name="Google Shape;91;p11"/>
          <p:cNvSpPr/>
          <p:nvPr/>
        </p:nvSpPr>
        <p:spPr>
          <a:xfrm flipH="1" rot="10800000">
            <a:off x="-20086" y="5331514"/>
            <a:ext cx="2148416" cy="1526486"/>
          </a:xfrm>
          <a:custGeom>
            <a:rect b="b" l="l" r="r" t="t"/>
            <a:pathLst>
              <a:path extrusionOk="0" h="1526486" w="2148416">
                <a:moveTo>
                  <a:pt x="0" y="1526486"/>
                </a:moveTo>
                <a:cubicBezTo>
                  <a:pt x="943526" y="1526486"/>
                  <a:pt x="1753109" y="952785"/>
                  <a:pt x="2098930" y="135201"/>
                </a:cubicBezTo>
                <a:lnTo>
                  <a:pt x="2148416" y="0"/>
                </a:lnTo>
                <a:lnTo>
                  <a:pt x="0" y="0"/>
                </a:lnTo>
                <a:close/>
              </a:path>
            </a:pathLst>
          </a:custGeom>
          <a:solidFill>
            <a:schemeClr val="accent4">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id="92" name="Google Shape;92;p11"/>
          <p:cNvPicPr preferRelativeResize="0"/>
          <p:nvPr/>
        </p:nvPicPr>
        <p:blipFill rotWithShape="1">
          <a:blip r:embed="rId2">
            <a:alphaModFix/>
          </a:blip>
          <a:srcRect b="0" l="0" r="0" t="0"/>
          <a:stretch/>
        </p:blipFill>
        <p:spPr>
          <a:xfrm rot="5400000">
            <a:off x="9991886" y="1247775"/>
            <a:ext cx="2200114" cy="2200114"/>
          </a:xfrm>
          <a:prstGeom prst="rect">
            <a:avLst/>
          </a:prstGeom>
          <a:noFill/>
          <a:ln>
            <a:noFill/>
          </a:ln>
        </p:spPr>
      </p:pic>
      <p:sp>
        <p:nvSpPr>
          <p:cNvPr id="93" name="Google Shape;93;p11"/>
          <p:cNvSpPr/>
          <p:nvPr/>
        </p:nvSpPr>
        <p:spPr>
          <a:xfrm>
            <a:off x="1540428" y="6470488"/>
            <a:ext cx="775021" cy="387513"/>
          </a:xfrm>
          <a:custGeom>
            <a:rect b="b" l="l" r="r" t="t"/>
            <a:pathLst>
              <a:path extrusionOk="0" h="387513" w="775021">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94" name="Google Shape;94;p11"/>
          <p:cNvSpPr txBox="1"/>
          <p:nvPr>
            <p:ph type="title"/>
          </p:nvPr>
        </p:nvSpPr>
        <p:spPr>
          <a:xfrm>
            <a:off x="914400" y="1057274"/>
            <a:ext cx="7843837" cy="1012782"/>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1"/>
          <p:cNvSpPr txBox="1"/>
          <p:nvPr>
            <p:ph idx="1" type="body"/>
          </p:nvPr>
        </p:nvSpPr>
        <p:spPr>
          <a:xfrm>
            <a:off x="914400" y="2331791"/>
            <a:ext cx="6903076" cy="3721817"/>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0"/>
              </a:spcBef>
              <a:spcAft>
                <a:spcPts val="0"/>
              </a:spcAft>
              <a:buClr>
                <a:schemeClr val="accent6"/>
              </a:buClr>
              <a:buSzPts val="2400"/>
              <a:buNone/>
              <a:defRPr sz="2400"/>
            </a:lvl1pPr>
            <a:lvl2pPr indent="-381000" lvl="1" marL="914400" algn="l">
              <a:lnSpc>
                <a:spcPct val="100000"/>
              </a:lnSpc>
              <a:spcBef>
                <a:spcPts val="0"/>
              </a:spcBef>
              <a:spcAft>
                <a:spcPts val="0"/>
              </a:spcAft>
              <a:buClr>
                <a:schemeClr val="accent6"/>
              </a:buClr>
              <a:buSzPts val="2400"/>
              <a:buChar char="•"/>
              <a:defRPr sz="2400"/>
            </a:lvl2pPr>
            <a:lvl3pPr indent="-381000" lvl="2" marL="1371600" algn="l">
              <a:lnSpc>
                <a:spcPct val="100000"/>
              </a:lnSpc>
              <a:spcBef>
                <a:spcPts val="0"/>
              </a:spcBef>
              <a:spcAft>
                <a:spcPts val="0"/>
              </a:spcAft>
              <a:buClr>
                <a:schemeClr val="accent6"/>
              </a:buClr>
              <a:buSzPts val="2400"/>
              <a:buChar char="•"/>
              <a:defRPr sz="24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11"/>
          <p:cNvSpPr/>
          <p:nvPr>
            <p:ph idx="2" type="pic"/>
          </p:nvPr>
        </p:nvSpPr>
        <p:spPr>
          <a:xfrm>
            <a:off x="8989454" y="3405189"/>
            <a:ext cx="3202546" cy="3452811"/>
          </a:xfrm>
          <a:prstGeom prst="rect">
            <a:avLst/>
          </a:prstGeom>
          <a:solidFill>
            <a:schemeClr val="accent1"/>
          </a:solidFill>
          <a:ln>
            <a:noFill/>
          </a:ln>
        </p:spPr>
      </p:sp>
      <p:sp>
        <p:nvSpPr>
          <p:cNvPr id="97" name="Google Shape;97;p11"/>
          <p:cNvSpPr txBox="1"/>
          <p:nvPr>
            <p:ph idx="12" type="sldNum"/>
          </p:nvPr>
        </p:nvSpPr>
        <p:spPr>
          <a:xfrm>
            <a:off x="10438475" y="457199"/>
            <a:ext cx="987552"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3">
  <p:cSld name="Timeline 3">
    <p:spTree>
      <p:nvGrpSpPr>
        <p:cNvPr id="98" name="Shape 98"/>
        <p:cNvGrpSpPr/>
        <p:nvPr/>
      </p:nvGrpSpPr>
      <p:grpSpPr>
        <a:xfrm>
          <a:off x="0" y="0"/>
          <a:ext cx="0" cy="0"/>
          <a:chOff x="0" y="0"/>
          <a:chExt cx="0" cy="0"/>
        </a:xfrm>
      </p:grpSpPr>
      <p:sp>
        <p:nvSpPr>
          <p:cNvPr id="99" name="Google Shape;99;p12"/>
          <p:cNvSpPr/>
          <p:nvPr/>
        </p:nvSpPr>
        <p:spPr>
          <a:xfrm>
            <a:off x="1" y="0"/>
            <a:ext cx="1550562" cy="2545382"/>
          </a:xfrm>
          <a:custGeom>
            <a:rect b="b" l="l" r="r" t="t"/>
            <a:pathLst>
              <a:path extrusionOk="0" h="2545382" w="155056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00" name="Google Shape;100;p12"/>
          <p:cNvSpPr/>
          <p:nvPr/>
        </p:nvSpPr>
        <p:spPr>
          <a:xfrm>
            <a:off x="1" y="-1"/>
            <a:ext cx="682740" cy="1500050"/>
          </a:xfrm>
          <a:custGeom>
            <a:rect b="b" l="l" r="r" t="t"/>
            <a:pathLst>
              <a:path extrusionOk="0" h="1500050" w="68274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01" name="Google Shape;101;p12"/>
          <p:cNvSpPr/>
          <p:nvPr/>
        </p:nvSpPr>
        <p:spPr>
          <a:xfrm>
            <a:off x="170445" y="314191"/>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02" name="Google Shape;102;p12"/>
          <p:cNvSpPr txBox="1"/>
          <p:nvPr>
            <p:ph type="title"/>
          </p:nvPr>
        </p:nvSpPr>
        <p:spPr>
          <a:xfrm>
            <a:off x="1550563" y="1089213"/>
            <a:ext cx="9879437" cy="980844"/>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12"/>
          <p:cNvSpPr txBox="1"/>
          <p:nvPr>
            <p:ph idx="1" type="body"/>
          </p:nvPr>
        </p:nvSpPr>
        <p:spPr>
          <a:xfrm>
            <a:off x="1550564" y="2331958"/>
            <a:ext cx="2975217" cy="3704266"/>
          </a:xfrm>
          <a:prstGeom prst="rect">
            <a:avLst/>
          </a:prstGeom>
          <a:no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Clr>
                <a:schemeClr val="accent6"/>
              </a:buClr>
              <a:buSzPts val="1800"/>
              <a:buFont typeface="Arial"/>
              <a:buNone/>
              <a:defRPr sz="1800"/>
            </a:lvl1pPr>
            <a:lvl2pPr indent="-342900" lvl="1" marL="914400" algn="l">
              <a:lnSpc>
                <a:spcPct val="100000"/>
              </a:lnSpc>
              <a:spcBef>
                <a:spcPts val="120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12"/>
          <p:cNvSpPr txBox="1"/>
          <p:nvPr>
            <p:ph idx="2" type="body"/>
          </p:nvPr>
        </p:nvSpPr>
        <p:spPr>
          <a:xfrm>
            <a:off x="5087154" y="2331791"/>
            <a:ext cx="6345893" cy="3721817"/>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accent6"/>
              </a:buClr>
              <a:buSzPts val="1800"/>
              <a:buChar char="•"/>
              <a:defRPr sz="1800"/>
            </a:lvl1pPr>
            <a:lvl2pPr indent="-342900" lvl="1" marL="914400" algn="l">
              <a:lnSpc>
                <a:spcPct val="100000"/>
              </a:lnSpc>
              <a:spcBef>
                <a:spcPts val="360"/>
              </a:spcBef>
              <a:spcAft>
                <a:spcPts val="0"/>
              </a:spcAft>
              <a:buClr>
                <a:schemeClr val="accent6"/>
              </a:buClr>
              <a:buSzPts val="1800"/>
              <a:buChar char="•"/>
              <a:defRPr sz="1800"/>
            </a:lvl2pPr>
            <a:lvl3pPr indent="-342900" lvl="2" marL="1371600" algn="l">
              <a:lnSpc>
                <a:spcPct val="100000"/>
              </a:lnSpc>
              <a:spcBef>
                <a:spcPts val="360"/>
              </a:spcBef>
              <a:spcAft>
                <a:spcPts val="0"/>
              </a:spcAft>
              <a:buClr>
                <a:schemeClr val="accent6"/>
              </a:buClr>
              <a:buSzPts val="1800"/>
              <a:buChar char="•"/>
              <a:defRPr sz="1800"/>
            </a:lvl3pPr>
            <a:lvl4pPr indent="-342900" lvl="3" marL="1828800" algn="l">
              <a:lnSpc>
                <a:spcPct val="100000"/>
              </a:lnSpc>
              <a:spcBef>
                <a:spcPts val="360"/>
              </a:spcBef>
              <a:spcAft>
                <a:spcPts val="0"/>
              </a:spcAft>
              <a:buClr>
                <a:schemeClr val="accent6"/>
              </a:buClr>
              <a:buSzPts val="1800"/>
              <a:buChar char="•"/>
              <a:defRPr sz="1800"/>
            </a:lvl4pPr>
            <a:lvl5pPr indent="-342900" lvl="4" marL="2286000" algn="l">
              <a:lnSpc>
                <a:spcPct val="100000"/>
              </a:lnSpc>
              <a:spcBef>
                <a:spcPts val="36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12"/>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3">
  <p:cSld name="Summary 3">
    <p:spTree>
      <p:nvGrpSpPr>
        <p:cNvPr id="106" name="Shape 106"/>
        <p:cNvGrpSpPr/>
        <p:nvPr/>
      </p:nvGrpSpPr>
      <p:grpSpPr>
        <a:xfrm>
          <a:off x="0" y="0"/>
          <a:ext cx="0" cy="0"/>
          <a:chOff x="0" y="0"/>
          <a:chExt cx="0" cy="0"/>
        </a:xfrm>
      </p:grpSpPr>
      <p:pic>
        <p:nvPicPr>
          <p:cNvPr id="107" name="Google Shape;107;p13"/>
          <p:cNvPicPr preferRelativeResize="0"/>
          <p:nvPr/>
        </p:nvPicPr>
        <p:blipFill rotWithShape="1">
          <a:blip r:embed="rId2">
            <a:alphaModFix/>
          </a:blip>
          <a:srcRect b="0" l="0" r="0" t="7193"/>
          <a:stretch/>
        </p:blipFill>
        <p:spPr>
          <a:xfrm>
            <a:off x="1" y="-1"/>
            <a:ext cx="443344" cy="6856025"/>
          </a:xfrm>
          <a:custGeom>
            <a:rect b="b" l="l" r="r" t="t"/>
            <a:pathLst>
              <a:path extrusionOk="0" h="4795637" w="1734410">
                <a:moveTo>
                  <a:pt x="0" y="0"/>
                </a:moveTo>
                <a:lnTo>
                  <a:pt x="1734410" y="0"/>
                </a:lnTo>
                <a:lnTo>
                  <a:pt x="1734410" y="4795637"/>
                </a:lnTo>
                <a:lnTo>
                  <a:pt x="0" y="4795637"/>
                </a:lnTo>
                <a:close/>
              </a:path>
            </a:pathLst>
          </a:custGeom>
          <a:noFill/>
          <a:ln>
            <a:noFill/>
          </a:ln>
        </p:spPr>
      </p:pic>
      <p:sp>
        <p:nvSpPr>
          <p:cNvPr id="108" name="Google Shape;108;p13"/>
          <p:cNvSpPr txBox="1"/>
          <p:nvPr>
            <p:ph type="title"/>
          </p:nvPr>
        </p:nvSpPr>
        <p:spPr>
          <a:xfrm>
            <a:off x="1550564" y="1057274"/>
            <a:ext cx="9875463" cy="999746"/>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3"/>
          <p:cNvSpPr/>
          <p:nvPr/>
        </p:nvSpPr>
        <p:spPr>
          <a:xfrm rot="10800000">
            <a:off x="-3" y="4420134"/>
            <a:ext cx="1293237" cy="2437866"/>
          </a:xfrm>
          <a:custGeom>
            <a:rect b="b" l="l" r="r" t="t"/>
            <a:pathLst>
              <a:path extrusionOk="0" h="2437866" w="1293237">
                <a:moveTo>
                  <a:pt x="1293237" y="2437866"/>
                </a:moveTo>
                <a:lnTo>
                  <a:pt x="1292465" y="2437373"/>
                </a:lnTo>
                <a:cubicBezTo>
                  <a:pt x="511725" y="1903845"/>
                  <a:pt x="0" y="1011184"/>
                  <a:pt x="0" y="0"/>
                </a:cubicBezTo>
                <a:lnTo>
                  <a:pt x="1293237"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10" name="Google Shape;110;p13"/>
          <p:cNvSpPr txBox="1"/>
          <p:nvPr>
            <p:ph idx="1" type="body"/>
          </p:nvPr>
        </p:nvSpPr>
        <p:spPr>
          <a:xfrm>
            <a:off x="1550564" y="2303028"/>
            <a:ext cx="5829147" cy="3961593"/>
          </a:xfrm>
          <a:prstGeom prst="rect">
            <a:avLst/>
          </a:prstGeom>
          <a:noFill/>
          <a:ln>
            <a:noFill/>
          </a:ln>
        </p:spPr>
        <p:txBody>
          <a:bodyPr anchorCtr="0" anchor="t" bIns="0" lIns="91425" spcFirstLastPara="1" rIns="91425" wrap="square" tIns="0">
            <a:normAutofit/>
          </a:bodyPr>
          <a:lstStyle>
            <a:lvl1pPr indent="-342900" lvl="0" marL="457200" algn="l">
              <a:lnSpc>
                <a:spcPct val="100000"/>
              </a:lnSpc>
              <a:spcBef>
                <a:spcPts val="1000"/>
              </a:spcBef>
              <a:spcAft>
                <a:spcPts val="0"/>
              </a:spcAft>
              <a:buClr>
                <a:schemeClr val="accent6"/>
              </a:buClr>
              <a:buSzPts val="1800"/>
              <a:buChar char="•"/>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13"/>
          <p:cNvSpPr txBox="1"/>
          <p:nvPr>
            <p:ph idx="2" type="body"/>
          </p:nvPr>
        </p:nvSpPr>
        <p:spPr>
          <a:xfrm>
            <a:off x="7940842" y="2303028"/>
            <a:ext cx="3485184" cy="3961593"/>
          </a:xfrm>
          <a:prstGeom prst="rect">
            <a:avLst/>
          </a:prstGeom>
          <a:noFill/>
          <a:ln>
            <a:noFill/>
          </a:ln>
        </p:spPr>
        <p:txBody>
          <a:bodyPr anchorCtr="0" anchor="t" bIns="0" lIns="91425" spcFirstLastPara="1" rIns="91425" wrap="square" tIns="0">
            <a:normAutofit/>
          </a:bodyPr>
          <a:lstStyle>
            <a:lvl1pPr indent="-342900" lvl="0" marL="457200" algn="l">
              <a:lnSpc>
                <a:spcPct val="100000"/>
              </a:lnSpc>
              <a:spcBef>
                <a:spcPts val="1000"/>
              </a:spcBef>
              <a:spcAft>
                <a:spcPts val="0"/>
              </a:spcAft>
              <a:buClr>
                <a:schemeClr val="accent6"/>
              </a:buClr>
              <a:buSzPts val="1800"/>
              <a:buChar char="•"/>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13"/>
          <p:cNvSpPr txBox="1"/>
          <p:nvPr>
            <p:ph idx="12" type="sldNum"/>
          </p:nvPr>
        </p:nvSpPr>
        <p:spPr>
          <a:xfrm>
            <a:off x="10438475" y="457199"/>
            <a:ext cx="987552"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pic>
        <p:nvPicPr>
          <p:cNvPr id="113" name="Google Shape;113;p13"/>
          <p:cNvPicPr preferRelativeResize="0"/>
          <p:nvPr/>
        </p:nvPicPr>
        <p:blipFill rotWithShape="1">
          <a:blip r:embed="rId2">
            <a:alphaModFix/>
          </a:blip>
          <a:srcRect b="0" l="0" r="0" t="7193"/>
          <a:stretch/>
        </p:blipFill>
        <p:spPr>
          <a:xfrm rot="5400000">
            <a:off x="6072641" y="-5676015"/>
            <a:ext cx="443344" cy="11795374"/>
          </a:xfrm>
          <a:custGeom>
            <a:rect b="b" l="l" r="r" t="t"/>
            <a:pathLst>
              <a:path extrusionOk="0" h="4795637" w="1734410">
                <a:moveTo>
                  <a:pt x="0" y="0"/>
                </a:moveTo>
                <a:lnTo>
                  <a:pt x="1734410" y="0"/>
                </a:lnTo>
                <a:lnTo>
                  <a:pt x="1734410" y="4795637"/>
                </a:lnTo>
                <a:lnTo>
                  <a:pt x="0" y="4795637"/>
                </a:lnTo>
                <a:close/>
              </a:path>
            </a:pathLst>
          </a:custGeom>
          <a:noFill/>
          <a:ln>
            <a:noFill/>
          </a:ln>
        </p:spPr>
      </p:pic>
      <p:pic>
        <p:nvPicPr>
          <p:cNvPr id="114" name="Google Shape;114;p13"/>
          <p:cNvPicPr preferRelativeResize="0"/>
          <p:nvPr/>
        </p:nvPicPr>
        <p:blipFill rotWithShape="1">
          <a:blip r:embed="rId3">
            <a:alphaModFix/>
          </a:blip>
          <a:srcRect b="0" l="0" r="10856" t="11443"/>
          <a:stretch/>
        </p:blipFill>
        <p:spPr>
          <a:xfrm rot="-5400000">
            <a:off x="-6447" y="6444"/>
            <a:ext cx="1961253" cy="1948364"/>
          </a:xfrm>
          <a:custGeom>
            <a:rect b="b" l="l" r="r" t="t"/>
            <a:pathLst>
              <a:path extrusionOk="0" h="1948364" w="1961253">
                <a:moveTo>
                  <a:pt x="1961253" y="0"/>
                </a:moveTo>
                <a:lnTo>
                  <a:pt x="1961253" y="1948364"/>
                </a:lnTo>
                <a:lnTo>
                  <a:pt x="0" y="1948364"/>
                </a:lnTo>
                <a:lnTo>
                  <a:pt x="0" y="0"/>
                </a:lnTo>
                <a:close/>
              </a:path>
            </a:pathLst>
          </a:custGeom>
          <a:noFill/>
          <a:ln>
            <a:noFill/>
          </a:ln>
        </p:spPr>
      </p:pic>
      <p:sp>
        <p:nvSpPr>
          <p:cNvPr id="115" name="Google Shape;115;p13"/>
          <p:cNvSpPr/>
          <p:nvPr/>
        </p:nvSpPr>
        <p:spPr>
          <a:xfrm>
            <a:off x="396626" y="4929577"/>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2">
  <p:cSld name="Timeline 2">
    <p:spTree>
      <p:nvGrpSpPr>
        <p:cNvPr id="116" name="Shape 116"/>
        <p:cNvGrpSpPr/>
        <p:nvPr/>
      </p:nvGrpSpPr>
      <p:grpSpPr>
        <a:xfrm>
          <a:off x="0" y="0"/>
          <a:ext cx="0" cy="0"/>
          <a:chOff x="0" y="0"/>
          <a:chExt cx="0" cy="0"/>
        </a:xfrm>
      </p:grpSpPr>
      <p:sp>
        <p:nvSpPr>
          <p:cNvPr id="117" name="Google Shape;117;p14"/>
          <p:cNvSpPr/>
          <p:nvPr/>
        </p:nvSpPr>
        <p:spPr>
          <a:xfrm>
            <a:off x="-24064" y="0"/>
            <a:ext cx="12216063" cy="34671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118" name="Google Shape;118;p14"/>
          <p:cNvSpPr/>
          <p:nvPr/>
        </p:nvSpPr>
        <p:spPr>
          <a:xfrm>
            <a:off x="443346" y="420493"/>
            <a:ext cx="11305309" cy="60267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EB Garamond"/>
              <a:ea typeface="EB Garamond"/>
              <a:cs typeface="EB Garamond"/>
              <a:sym typeface="EB Garamond"/>
            </a:endParaRPr>
          </a:p>
        </p:txBody>
      </p:sp>
      <p:sp>
        <p:nvSpPr>
          <p:cNvPr id="119" name="Google Shape;119;p14"/>
          <p:cNvSpPr txBox="1"/>
          <p:nvPr>
            <p:ph type="title"/>
          </p:nvPr>
        </p:nvSpPr>
        <p:spPr>
          <a:xfrm>
            <a:off x="914400" y="1057274"/>
            <a:ext cx="10511627" cy="1012785"/>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Clr>
                <a:schemeClr val="accent6"/>
              </a:buClr>
              <a:buSzPts val="3600"/>
              <a:buFont typeface="Arial Black"/>
              <a:buNone/>
              <a:defRPr sz="3600">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14"/>
          <p:cNvSpPr txBox="1"/>
          <p:nvPr>
            <p:ph idx="1" type="body"/>
          </p:nvPr>
        </p:nvSpPr>
        <p:spPr>
          <a:xfrm>
            <a:off x="914400" y="2316067"/>
            <a:ext cx="10511627" cy="3948557"/>
          </a:xfrm>
          <a:prstGeom prst="rect">
            <a:avLst/>
          </a:prstGeom>
          <a:noFill/>
          <a:ln>
            <a:noFill/>
          </a:ln>
        </p:spPr>
        <p:txBody>
          <a:bodyPr anchorCtr="0" anchor="t" bIns="91425" lIns="91425" spcFirstLastPara="1" rIns="91425" wrap="square" tIns="91425">
            <a:normAutofit/>
          </a:bodyPr>
          <a:lstStyle>
            <a:lvl1pPr indent="-342900" lvl="0" marL="457200" algn="l">
              <a:lnSpc>
                <a:spcPct val="100000"/>
              </a:lnSpc>
              <a:spcBef>
                <a:spcPts val="1000"/>
              </a:spcBef>
              <a:spcAft>
                <a:spcPts val="0"/>
              </a:spcAft>
              <a:buClr>
                <a:schemeClr val="accent6"/>
              </a:buClr>
              <a:buSzPts val="1800"/>
              <a:buChar char="•"/>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14"/>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2" name="Shape 122"/>
        <p:cNvGrpSpPr/>
        <p:nvPr/>
      </p:nvGrpSpPr>
      <p:grpSpPr>
        <a:xfrm>
          <a:off x="0" y="0"/>
          <a:ext cx="0" cy="0"/>
          <a:chOff x="0" y="0"/>
          <a:chExt cx="0" cy="0"/>
        </a:xfrm>
      </p:grpSpPr>
      <p:sp>
        <p:nvSpPr>
          <p:cNvPr id="123" name="Google Shape;123;p15"/>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4" name="Google Shape;124;p15"/>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5" name="Google Shape;125;p15"/>
          <p:cNvSpPr txBox="1"/>
          <p:nvPr>
            <p:ph type="title"/>
          </p:nvPr>
        </p:nvSpPr>
        <p:spPr>
          <a:xfrm>
            <a:off x="758952" y="731520"/>
            <a:ext cx="10671048" cy="1362057"/>
          </a:xfrm>
          <a:prstGeom prst="rect">
            <a:avLst/>
          </a:prstGeom>
          <a:noFill/>
          <a:ln>
            <a:noFill/>
          </a:ln>
        </p:spPr>
        <p:txBody>
          <a:bodyPr anchorCtr="0" anchor="ctr" bIns="45700" lIns="91425" spcFirstLastPara="1" rIns="91425" wrap="square" tIns="45700">
            <a:noAutofit/>
          </a:bodyPr>
          <a:lstStyle>
            <a:lvl1pPr lvl="0" algn="ctr">
              <a:lnSpc>
                <a:spcPct val="270833"/>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15"/>
          <p:cNvSpPr txBox="1"/>
          <p:nvPr>
            <p:ph idx="12" type="sldNum"/>
          </p:nvPr>
        </p:nvSpPr>
        <p:spPr>
          <a:xfrm>
            <a:off x="10438475" y="457199"/>
            <a:ext cx="987552" cy="244503"/>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200">
                <a:solidFill>
                  <a:schemeClr val="accent6"/>
                </a:solidFill>
                <a:latin typeface="EB Garamond"/>
                <a:ea typeface="EB Garamond"/>
                <a:cs typeface="EB Garamond"/>
                <a:sym typeface="EB Garamond"/>
              </a:defRPr>
            </a:lvl1pPr>
            <a:lvl2pPr indent="0" lvl="1" marL="0" algn="r">
              <a:spcBef>
                <a:spcPts val="0"/>
              </a:spcBef>
              <a:buNone/>
              <a:defRPr sz="1200">
                <a:solidFill>
                  <a:schemeClr val="accent6"/>
                </a:solidFill>
                <a:latin typeface="EB Garamond"/>
                <a:ea typeface="EB Garamond"/>
                <a:cs typeface="EB Garamond"/>
                <a:sym typeface="EB Garamond"/>
              </a:defRPr>
            </a:lvl2pPr>
            <a:lvl3pPr indent="0" lvl="2" marL="0" algn="r">
              <a:spcBef>
                <a:spcPts val="0"/>
              </a:spcBef>
              <a:buNone/>
              <a:defRPr sz="1200">
                <a:solidFill>
                  <a:schemeClr val="accent6"/>
                </a:solidFill>
                <a:latin typeface="EB Garamond"/>
                <a:ea typeface="EB Garamond"/>
                <a:cs typeface="EB Garamond"/>
                <a:sym typeface="EB Garamond"/>
              </a:defRPr>
            </a:lvl3pPr>
            <a:lvl4pPr indent="0" lvl="3" marL="0" algn="r">
              <a:spcBef>
                <a:spcPts val="0"/>
              </a:spcBef>
              <a:buNone/>
              <a:defRPr sz="1200">
                <a:solidFill>
                  <a:schemeClr val="accent6"/>
                </a:solidFill>
                <a:latin typeface="EB Garamond"/>
                <a:ea typeface="EB Garamond"/>
                <a:cs typeface="EB Garamond"/>
                <a:sym typeface="EB Garamond"/>
              </a:defRPr>
            </a:lvl4pPr>
            <a:lvl5pPr indent="0" lvl="4" marL="0" algn="r">
              <a:spcBef>
                <a:spcPts val="0"/>
              </a:spcBef>
              <a:buNone/>
              <a:defRPr sz="1200">
                <a:solidFill>
                  <a:schemeClr val="accent6"/>
                </a:solidFill>
                <a:latin typeface="EB Garamond"/>
                <a:ea typeface="EB Garamond"/>
                <a:cs typeface="EB Garamond"/>
                <a:sym typeface="EB Garamond"/>
              </a:defRPr>
            </a:lvl5pPr>
            <a:lvl6pPr indent="0" lvl="5" marL="0" algn="r">
              <a:spcBef>
                <a:spcPts val="0"/>
              </a:spcBef>
              <a:buNone/>
              <a:defRPr sz="1200">
                <a:solidFill>
                  <a:schemeClr val="accent6"/>
                </a:solidFill>
                <a:latin typeface="EB Garamond"/>
                <a:ea typeface="EB Garamond"/>
                <a:cs typeface="EB Garamond"/>
                <a:sym typeface="EB Garamond"/>
              </a:defRPr>
            </a:lvl6pPr>
            <a:lvl7pPr indent="0" lvl="6" marL="0" algn="r">
              <a:spcBef>
                <a:spcPts val="0"/>
              </a:spcBef>
              <a:buNone/>
              <a:defRPr sz="1200">
                <a:solidFill>
                  <a:schemeClr val="accent6"/>
                </a:solidFill>
                <a:latin typeface="EB Garamond"/>
                <a:ea typeface="EB Garamond"/>
                <a:cs typeface="EB Garamond"/>
                <a:sym typeface="EB Garamond"/>
              </a:defRPr>
            </a:lvl7pPr>
            <a:lvl8pPr indent="0" lvl="7" marL="0" algn="r">
              <a:spcBef>
                <a:spcPts val="0"/>
              </a:spcBef>
              <a:buNone/>
              <a:defRPr sz="1200">
                <a:solidFill>
                  <a:schemeClr val="accent6"/>
                </a:solidFill>
                <a:latin typeface="EB Garamond"/>
                <a:ea typeface="EB Garamond"/>
                <a:cs typeface="EB Garamond"/>
                <a:sym typeface="EB Garamond"/>
              </a:defRPr>
            </a:lvl8pPr>
            <a:lvl9pPr indent="0" lvl="8" marL="0" algn="r">
              <a:spcBef>
                <a:spcPts val="0"/>
              </a:spcBef>
              <a:buNone/>
              <a:defRPr sz="12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16"/>
          <p:cNvSpPr/>
          <p:nvPr/>
        </p:nvSpPr>
        <p:spPr>
          <a:xfrm>
            <a:off x="1" y="0"/>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9" name="Google Shape;129;p16"/>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0" name="Google Shape;130;p16"/>
          <p:cNvSpPr txBox="1"/>
          <p:nvPr>
            <p:ph idx="12" type="sldNum"/>
          </p:nvPr>
        </p:nvSpPr>
        <p:spPr>
          <a:xfrm>
            <a:off x="10438475" y="457199"/>
            <a:ext cx="987552" cy="244503"/>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200">
                <a:solidFill>
                  <a:schemeClr val="accent6"/>
                </a:solidFill>
                <a:latin typeface="EB Garamond"/>
                <a:ea typeface="EB Garamond"/>
                <a:cs typeface="EB Garamond"/>
                <a:sym typeface="EB Garamond"/>
              </a:defRPr>
            </a:lvl1pPr>
            <a:lvl2pPr indent="0" lvl="1" marL="0" algn="r">
              <a:spcBef>
                <a:spcPts val="0"/>
              </a:spcBef>
              <a:buNone/>
              <a:defRPr sz="1200">
                <a:solidFill>
                  <a:schemeClr val="accent6"/>
                </a:solidFill>
                <a:latin typeface="EB Garamond"/>
                <a:ea typeface="EB Garamond"/>
                <a:cs typeface="EB Garamond"/>
                <a:sym typeface="EB Garamond"/>
              </a:defRPr>
            </a:lvl2pPr>
            <a:lvl3pPr indent="0" lvl="2" marL="0" algn="r">
              <a:spcBef>
                <a:spcPts val="0"/>
              </a:spcBef>
              <a:buNone/>
              <a:defRPr sz="1200">
                <a:solidFill>
                  <a:schemeClr val="accent6"/>
                </a:solidFill>
                <a:latin typeface="EB Garamond"/>
                <a:ea typeface="EB Garamond"/>
                <a:cs typeface="EB Garamond"/>
                <a:sym typeface="EB Garamond"/>
              </a:defRPr>
            </a:lvl3pPr>
            <a:lvl4pPr indent="0" lvl="3" marL="0" algn="r">
              <a:spcBef>
                <a:spcPts val="0"/>
              </a:spcBef>
              <a:buNone/>
              <a:defRPr sz="1200">
                <a:solidFill>
                  <a:schemeClr val="accent6"/>
                </a:solidFill>
                <a:latin typeface="EB Garamond"/>
                <a:ea typeface="EB Garamond"/>
                <a:cs typeface="EB Garamond"/>
                <a:sym typeface="EB Garamond"/>
              </a:defRPr>
            </a:lvl4pPr>
            <a:lvl5pPr indent="0" lvl="4" marL="0" algn="r">
              <a:spcBef>
                <a:spcPts val="0"/>
              </a:spcBef>
              <a:buNone/>
              <a:defRPr sz="1200">
                <a:solidFill>
                  <a:schemeClr val="accent6"/>
                </a:solidFill>
                <a:latin typeface="EB Garamond"/>
                <a:ea typeface="EB Garamond"/>
                <a:cs typeface="EB Garamond"/>
                <a:sym typeface="EB Garamond"/>
              </a:defRPr>
            </a:lvl5pPr>
            <a:lvl6pPr indent="0" lvl="5" marL="0" algn="r">
              <a:spcBef>
                <a:spcPts val="0"/>
              </a:spcBef>
              <a:buNone/>
              <a:defRPr sz="1200">
                <a:solidFill>
                  <a:schemeClr val="accent6"/>
                </a:solidFill>
                <a:latin typeface="EB Garamond"/>
                <a:ea typeface="EB Garamond"/>
                <a:cs typeface="EB Garamond"/>
                <a:sym typeface="EB Garamond"/>
              </a:defRPr>
            </a:lvl6pPr>
            <a:lvl7pPr indent="0" lvl="6" marL="0" algn="r">
              <a:spcBef>
                <a:spcPts val="0"/>
              </a:spcBef>
              <a:buNone/>
              <a:defRPr sz="1200">
                <a:solidFill>
                  <a:schemeClr val="accent6"/>
                </a:solidFill>
                <a:latin typeface="EB Garamond"/>
                <a:ea typeface="EB Garamond"/>
                <a:cs typeface="EB Garamond"/>
                <a:sym typeface="EB Garamond"/>
              </a:defRPr>
            </a:lvl7pPr>
            <a:lvl8pPr indent="0" lvl="7" marL="0" algn="r">
              <a:spcBef>
                <a:spcPts val="0"/>
              </a:spcBef>
              <a:buNone/>
              <a:defRPr sz="1200">
                <a:solidFill>
                  <a:schemeClr val="accent6"/>
                </a:solidFill>
                <a:latin typeface="EB Garamond"/>
                <a:ea typeface="EB Garamond"/>
                <a:cs typeface="EB Garamond"/>
                <a:sym typeface="EB Garamond"/>
              </a:defRPr>
            </a:lvl8pPr>
            <a:lvl9pPr indent="0" lvl="8" marL="0" algn="r">
              <a:spcBef>
                <a:spcPts val="0"/>
              </a:spcBef>
              <a:buNone/>
              <a:defRPr sz="12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1" name="Shape 131"/>
        <p:cNvGrpSpPr/>
        <p:nvPr/>
      </p:nvGrpSpPr>
      <p:grpSpPr>
        <a:xfrm>
          <a:off x="0" y="0"/>
          <a:ext cx="0" cy="0"/>
          <a:chOff x="0" y="0"/>
          <a:chExt cx="0" cy="0"/>
        </a:xfrm>
      </p:grpSpPr>
      <p:sp>
        <p:nvSpPr>
          <p:cNvPr id="132" name="Google Shape;132;p17"/>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3" name="Google Shape;133;p17"/>
          <p:cNvSpPr txBox="1"/>
          <p:nvPr>
            <p:ph type="title"/>
          </p:nvPr>
        </p:nvSpPr>
        <p:spPr>
          <a:xfrm>
            <a:off x="758952" y="758952"/>
            <a:ext cx="3932237" cy="1524662"/>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17"/>
          <p:cNvSpPr txBox="1"/>
          <p:nvPr>
            <p:ph idx="12" type="sldNum"/>
          </p:nvPr>
        </p:nvSpPr>
        <p:spPr>
          <a:xfrm>
            <a:off x="10438475" y="457199"/>
            <a:ext cx="987552" cy="244503"/>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200">
                <a:solidFill>
                  <a:schemeClr val="accent6"/>
                </a:solidFill>
                <a:latin typeface="EB Garamond"/>
                <a:ea typeface="EB Garamond"/>
                <a:cs typeface="EB Garamond"/>
                <a:sym typeface="EB Garamond"/>
              </a:defRPr>
            </a:lvl1pPr>
            <a:lvl2pPr indent="0" lvl="1" marL="0" algn="r">
              <a:spcBef>
                <a:spcPts val="0"/>
              </a:spcBef>
              <a:buNone/>
              <a:defRPr sz="1200">
                <a:solidFill>
                  <a:schemeClr val="accent6"/>
                </a:solidFill>
                <a:latin typeface="EB Garamond"/>
                <a:ea typeface="EB Garamond"/>
                <a:cs typeface="EB Garamond"/>
                <a:sym typeface="EB Garamond"/>
              </a:defRPr>
            </a:lvl2pPr>
            <a:lvl3pPr indent="0" lvl="2" marL="0" algn="r">
              <a:spcBef>
                <a:spcPts val="0"/>
              </a:spcBef>
              <a:buNone/>
              <a:defRPr sz="1200">
                <a:solidFill>
                  <a:schemeClr val="accent6"/>
                </a:solidFill>
                <a:latin typeface="EB Garamond"/>
                <a:ea typeface="EB Garamond"/>
                <a:cs typeface="EB Garamond"/>
                <a:sym typeface="EB Garamond"/>
              </a:defRPr>
            </a:lvl3pPr>
            <a:lvl4pPr indent="0" lvl="3" marL="0" algn="r">
              <a:spcBef>
                <a:spcPts val="0"/>
              </a:spcBef>
              <a:buNone/>
              <a:defRPr sz="1200">
                <a:solidFill>
                  <a:schemeClr val="accent6"/>
                </a:solidFill>
                <a:latin typeface="EB Garamond"/>
                <a:ea typeface="EB Garamond"/>
                <a:cs typeface="EB Garamond"/>
                <a:sym typeface="EB Garamond"/>
              </a:defRPr>
            </a:lvl4pPr>
            <a:lvl5pPr indent="0" lvl="4" marL="0" algn="r">
              <a:spcBef>
                <a:spcPts val="0"/>
              </a:spcBef>
              <a:buNone/>
              <a:defRPr sz="1200">
                <a:solidFill>
                  <a:schemeClr val="accent6"/>
                </a:solidFill>
                <a:latin typeface="EB Garamond"/>
                <a:ea typeface="EB Garamond"/>
                <a:cs typeface="EB Garamond"/>
                <a:sym typeface="EB Garamond"/>
              </a:defRPr>
            </a:lvl5pPr>
            <a:lvl6pPr indent="0" lvl="5" marL="0" algn="r">
              <a:spcBef>
                <a:spcPts val="0"/>
              </a:spcBef>
              <a:buNone/>
              <a:defRPr sz="1200">
                <a:solidFill>
                  <a:schemeClr val="accent6"/>
                </a:solidFill>
                <a:latin typeface="EB Garamond"/>
                <a:ea typeface="EB Garamond"/>
                <a:cs typeface="EB Garamond"/>
                <a:sym typeface="EB Garamond"/>
              </a:defRPr>
            </a:lvl6pPr>
            <a:lvl7pPr indent="0" lvl="6" marL="0" algn="r">
              <a:spcBef>
                <a:spcPts val="0"/>
              </a:spcBef>
              <a:buNone/>
              <a:defRPr sz="1200">
                <a:solidFill>
                  <a:schemeClr val="accent6"/>
                </a:solidFill>
                <a:latin typeface="EB Garamond"/>
                <a:ea typeface="EB Garamond"/>
                <a:cs typeface="EB Garamond"/>
                <a:sym typeface="EB Garamond"/>
              </a:defRPr>
            </a:lvl7pPr>
            <a:lvl8pPr indent="0" lvl="7" marL="0" algn="r">
              <a:spcBef>
                <a:spcPts val="0"/>
              </a:spcBef>
              <a:buNone/>
              <a:defRPr sz="1200">
                <a:solidFill>
                  <a:schemeClr val="accent6"/>
                </a:solidFill>
                <a:latin typeface="EB Garamond"/>
                <a:ea typeface="EB Garamond"/>
                <a:cs typeface="EB Garamond"/>
                <a:sym typeface="EB Garamond"/>
              </a:defRPr>
            </a:lvl8pPr>
            <a:lvl9pPr indent="0" lvl="8" marL="0" algn="r">
              <a:spcBef>
                <a:spcPts val="0"/>
              </a:spcBef>
              <a:buNone/>
              <a:defRPr sz="12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US"/>
              <a:t>‹#›</a:t>
            </a:fld>
            <a:endParaRPr/>
          </a:p>
        </p:txBody>
      </p:sp>
      <p:sp>
        <p:nvSpPr>
          <p:cNvPr id="135" name="Google Shape;135;p17"/>
          <p:cNvSpPr txBox="1"/>
          <p:nvPr>
            <p:ph idx="1" type="body"/>
          </p:nvPr>
        </p:nvSpPr>
        <p:spPr>
          <a:xfrm>
            <a:off x="758952" y="2286000"/>
            <a:ext cx="3932237" cy="356708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600"/>
              <a:buNone/>
              <a:defRPr sz="1600"/>
            </a:lvl1pPr>
            <a:lvl2pPr indent="-228600" lvl="1" marL="914400" algn="l">
              <a:lnSpc>
                <a:spcPct val="100000"/>
              </a:lnSpc>
              <a:spcBef>
                <a:spcPts val="360"/>
              </a:spcBef>
              <a:spcAft>
                <a:spcPts val="0"/>
              </a:spcAft>
              <a:buClr>
                <a:schemeClr val="accent6"/>
              </a:buClr>
              <a:buSzPts val="1400"/>
              <a:buNone/>
              <a:defRPr sz="1400"/>
            </a:lvl2pPr>
            <a:lvl3pPr indent="-228600" lvl="2" marL="1371600" algn="l">
              <a:lnSpc>
                <a:spcPct val="100000"/>
              </a:lnSpc>
              <a:spcBef>
                <a:spcPts val="360"/>
              </a:spcBef>
              <a:spcAft>
                <a:spcPts val="0"/>
              </a:spcAft>
              <a:buClr>
                <a:schemeClr val="accent6"/>
              </a:buClr>
              <a:buSzPts val="1200"/>
              <a:buNone/>
              <a:defRPr sz="1200"/>
            </a:lvl3pPr>
            <a:lvl4pPr indent="-228600" lvl="3" marL="1828800" algn="l">
              <a:lnSpc>
                <a:spcPct val="100000"/>
              </a:lnSpc>
              <a:spcBef>
                <a:spcPts val="360"/>
              </a:spcBef>
              <a:spcAft>
                <a:spcPts val="0"/>
              </a:spcAft>
              <a:buClr>
                <a:schemeClr val="accent6"/>
              </a:buClr>
              <a:buSzPts val="1000"/>
              <a:buNone/>
              <a:defRPr sz="1000"/>
            </a:lvl4pPr>
            <a:lvl5pPr indent="-228600" lvl="4" marL="2286000" algn="l">
              <a:lnSpc>
                <a:spcPct val="100000"/>
              </a:lnSpc>
              <a:spcBef>
                <a:spcPts val="36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6" name="Google Shape;136;p17"/>
          <p:cNvSpPr txBox="1"/>
          <p:nvPr>
            <p:ph idx="2" type="body"/>
          </p:nvPr>
        </p:nvSpPr>
        <p:spPr>
          <a:xfrm>
            <a:off x="5183187" y="741459"/>
            <a:ext cx="6242839" cy="5119592"/>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360"/>
              </a:spcBef>
              <a:spcAft>
                <a:spcPts val="0"/>
              </a:spcAft>
              <a:buClr>
                <a:schemeClr val="accent6"/>
              </a:buClr>
              <a:buSzPts val="3200"/>
              <a:buChar char="•"/>
              <a:defRPr sz="3200"/>
            </a:lvl1pPr>
            <a:lvl2pPr indent="-406400" lvl="1" marL="914400" algn="l">
              <a:lnSpc>
                <a:spcPct val="100000"/>
              </a:lnSpc>
              <a:spcBef>
                <a:spcPts val="360"/>
              </a:spcBef>
              <a:spcAft>
                <a:spcPts val="0"/>
              </a:spcAft>
              <a:buClr>
                <a:schemeClr val="accent6"/>
              </a:buClr>
              <a:buSzPts val="2800"/>
              <a:buChar char="•"/>
              <a:defRPr sz="2800"/>
            </a:lvl2pPr>
            <a:lvl3pPr indent="-381000" lvl="2" marL="1371600" algn="l">
              <a:lnSpc>
                <a:spcPct val="100000"/>
              </a:lnSpc>
              <a:spcBef>
                <a:spcPts val="360"/>
              </a:spcBef>
              <a:spcAft>
                <a:spcPts val="0"/>
              </a:spcAft>
              <a:buClr>
                <a:schemeClr val="accent6"/>
              </a:buClr>
              <a:buSzPts val="2400"/>
              <a:buChar char="•"/>
              <a:defRPr sz="2400"/>
            </a:lvl3pPr>
            <a:lvl4pPr indent="-355600" lvl="3" marL="1828800" algn="l">
              <a:lnSpc>
                <a:spcPct val="100000"/>
              </a:lnSpc>
              <a:spcBef>
                <a:spcPts val="360"/>
              </a:spcBef>
              <a:spcAft>
                <a:spcPts val="0"/>
              </a:spcAft>
              <a:buClr>
                <a:schemeClr val="accent6"/>
              </a:buClr>
              <a:buSzPts val="2000"/>
              <a:buChar char="•"/>
              <a:defRPr sz="2000"/>
            </a:lvl4pPr>
            <a:lvl5pPr indent="-355600" lvl="4" marL="2286000" algn="l">
              <a:lnSpc>
                <a:spcPct val="100000"/>
              </a:lnSpc>
              <a:spcBef>
                <a:spcPts val="360"/>
              </a:spcBef>
              <a:spcAft>
                <a:spcPts val="0"/>
              </a:spcAft>
              <a:buClr>
                <a:schemeClr val="accent6"/>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7" name="Shape 137"/>
        <p:cNvGrpSpPr/>
        <p:nvPr/>
      </p:nvGrpSpPr>
      <p:grpSpPr>
        <a:xfrm>
          <a:off x="0" y="0"/>
          <a:ext cx="0" cy="0"/>
          <a:chOff x="0" y="0"/>
          <a:chExt cx="0" cy="0"/>
        </a:xfrm>
      </p:grpSpPr>
      <p:sp>
        <p:nvSpPr>
          <p:cNvPr id="138" name="Google Shape;138;p18"/>
          <p:cNvSpPr/>
          <p:nvPr/>
        </p:nvSpPr>
        <p:spPr>
          <a:xfrm rot="10800000">
            <a:off x="9949173" y="4755034"/>
            <a:ext cx="2242827"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9" name="Google Shape;139;p18"/>
          <p:cNvSpPr txBox="1"/>
          <p:nvPr>
            <p:ph type="title"/>
          </p:nvPr>
        </p:nvSpPr>
        <p:spPr>
          <a:xfrm>
            <a:off x="760938" y="755372"/>
            <a:ext cx="3931920" cy="1527048"/>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18"/>
          <p:cNvSpPr txBox="1"/>
          <p:nvPr>
            <p:ph idx="12" type="sldNum"/>
          </p:nvPr>
        </p:nvSpPr>
        <p:spPr>
          <a:xfrm>
            <a:off x="10438475" y="457199"/>
            <a:ext cx="987552" cy="244503"/>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200">
                <a:solidFill>
                  <a:schemeClr val="accent6"/>
                </a:solidFill>
                <a:latin typeface="EB Garamond"/>
                <a:ea typeface="EB Garamond"/>
                <a:cs typeface="EB Garamond"/>
                <a:sym typeface="EB Garamond"/>
              </a:defRPr>
            </a:lvl1pPr>
            <a:lvl2pPr indent="0" lvl="1" marL="0" algn="r">
              <a:spcBef>
                <a:spcPts val="0"/>
              </a:spcBef>
              <a:buNone/>
              <a:defRPr sz="1200">
                <a:solidFill>
                  <a:schemeClr val="accent6"/>
                </a:solidFill>
                <a:latin typeface="EB Garamond"/>
                <a:ea typeface="EB Garamond"/>
                <a:cs typeface="EB Garamond"/>
                <a:sym typeface="EB Garamond"/>
              </a:defRPr>
            </a:lvl2pPr>
            <a:lvl3pPr indent="0" lvl="2" marL="0" algn="r">
              <a:spcBef>
                <a:spcPts val="0"/>
              </a:spcBef>
              <a:buNone/>
              <a:defRPr sz="1200">
                <a:solidFill>
                  <a:schemeClr val="accent6"/>
                </a:solidFill>
                <a:latin typeface="EB Garamond"/>
                <a:ea typeface="EB Garamond"/>
                <a:cs typeface="EB Garamond"/>
                <a:sym typeface="EB Garamond"/>
              </a:defRPr>
            </a:lvl3pPr>
            <a:lvl4pPr indent="0" lvl="3" marL="0" algn="r">
              <a:spcBef>
                <a:spcPts val="0"/>
              </a:spcBef>
              <a:buNone/>
              <a:defRPr sz="1200">
                <a:solidFill>
                  <a:schemeClr val="accent6"/>
                </a:solidFill>
                <a:latin typeface="EB Garamond"/>
                <a:ea typeface="EB Garamond"/>
                <a:cs typeface="EB Garamond"/>
                <a:sym typeface="EB Garamond"/>
              </a:defRPr>
            </a:lvl4pPr>
            <a:lvl5pPr indent="0" lvl="4" marL="0" algn="r">
              <a:spcBef>
                <a:spcPts val="0"/>
              </a:spcBef>
              <a:buNone/>
              <a:defRPr sz="1200">
                <a:solidFill>
                  <a:schemeClr val="accent6"/>
                </a:solidFill>
                <a:latin typeface="EB Garamond"/>
                <a:ea typeface="EB Garamond"/>
                <a:cs typeface="EB Garamond"/>
                <a:sym typeface="EB Garamond"/>
              </a:defRPr>
            </a:lvl5pPr>
            <a:lvl6pPr indent="0" lvl="5" marL="0" algn="r">
              <a:spcBef>
                <a:spcPts val="0"/>
              </a:spcBef>
              <a:buNone/>
              <a:defRPr sz="1200">
                <a:solidFill>
                  <a:schemeClr val="accent6"/>
                </a:solidFill>
                <a:latin typeface="EB Garamond"/>
                <a:ea typeface="EB Garamond"/>
                <a:cs typeface="EB Garamond"/>
                <a:sym typeface="EB Garamond"/>
              </a:defRPr>
            </a:lvl6pPr>
            <a:lvl7pPr indent="0" lvl="6" marL="0" algn="r">
              <a:spcBef>
                <a:spcPts val="0"/>
              </a:spcBef>
              <a:buNone/>
              <a:defRPr sz="1200">
                <a:solidFill>
                  <a:schemeClr val="accent6"/>
                </a:solidFill>
                <a:latin typeface="EB Garamond"/>
                <a:ea typeface="EB Garamond"/>
                <a:cs typeface="EB Garamond"/>
                <a:sym typeface="EB Garamond"/>
              </a:defRPr>
            </a:lvl7pPr>
            <a:lvl8pPr indent="0" lvl="7" marL="0" algn="r">
              <a:spcBef>
                <a:spcPts val="0"/>
              </a:spcBef>
              <a:buNone/>
              <a:defRPr sz="1200">
                <a:solidFill>
                  <a:schemeClr val="accent6"/>
                </a:solidFill>
                <a:latin typeface="EB Garamond"/>
                <a:ea typeface="EB Garamond"/>
                <a:cs typeface="EB Garamond"/>
                <a:sym typeface="EB Garamond"/>
              </a:defRPr>
            </a:lvl8pPr>
            <a:lvl9pPr indent="0" lvl="8" marL="0" algn="r">
              <a:spcBef>
                <a:spcPts val="0"/>
              </a:spcBef>
              <a:buNone/>
              <a:defRPr sz="12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US"/>
              <a:t>‹#›</a:t>
            </a:fld>
            <a:endParaRPr/>
          </a:p>
        </p:txBody>
      </p:sp>
      <p:sp>
        <p:nvSpPr>
          <p:cNvPr id="141" name="Google Shape;141;p18"/>
          <p:cNvSpPr txBox="1"/>
          <p:nvPr>
            <p:ph idx="1" type="body"/>
          </p:nvPr>
        </p:nvSpPr>
        <p:spPr>
          <a:xfrm>
            <a:off x="760938" y="2286001"/>
            <a:ext cx="3931920"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600"/>
              <a:buNone/>
              <a:defRPr sz="1600"/>
            </a:lvl1pPr>
            <a:lvl2pPr indent="-228600" lvl="1" marL="914400" algn="l">
              <a:lnSpc>
                <a:spcPct val="100000"/>
              </a:lnSpc>
              <a:spcBef>
                <a:spcPts val="360"/>
              </a:spcBef>
              <a:spcAft>
                <a:spcPts val="0"/>
              </a:spcAft>
              <a:buClr>
                <a:schemeClr val="accent6"/>
              </a:buClr>
              <a:buSzPts val="1400"/>
              <a:buNone/>
              <a:defRPr sz="1400"/>
            </a:lvl2pPr>
            <a:lvl3pPr indent="-228600" lvl="2" marL="1371600" algn="l">
              <a:lnSpc>
                <a:spcPct val="100000"/>
              </a:lnSpc>
              <a:spcBef>
                <a:spcPts val="360"/>
              </a:spcBef>
              <a:spcAft>
                <a:spcPts val="0"/>
              </a:spcAft>
              <a:buClr>
                <a:schemeClr val="accent6"/>
              </a:buClr>
              <a:buSzPts val="1200"/>
              <a:buNone/>
              <a:defRPr sz="1200"/>
            </a:lvl3pPr>
            <a:lvl4pPr indent="-228600" lvl="3" marL="1828800" algn="l">
              <a:lnSpc>
                <a:spcPct val="100000"/>
              </a:lnSpc>
              <a:spcBef>
                <a:spcPts val="360"/>
              </a:spcBef>
              <a:spcAft>
                <a:spcPts val="0"/>
              </a:spcAft>
              <a:buClr>
                <a:schemeClr val="accent6"/>
              </a:buClr>
              <a:buSzPts val="1000"/>
              <a:buNone/>
              <a:defRPr sz="1000"/>
            </a:lvl4pPr>
            <a:lvl5pPr indent="-228600" lvl="4" marL="2286000" algn="l">
              <a:lnSpc>
                <a:spcPct val="100000"/>
              </a:lnSpc>
              <a:spcBef>
                <a:spcPts val="36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2" name="Google Shape;142;p18"/>
          <p:cNvSpPr/>
          <p:nvPr>
            <p:ph idx="2" type="pic"/>
          </p:nvPr>
        </p:nvSpPr>
        <p:spPr>
          <a:xfrm>
            <a:off x="5262700" y="987425"/>
            <a:ext cx="6172200" cy="4873625"/>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4" name="Shape 14"/>
        <p:cNvGrpSpPr/>
        <p:nvPr/>
      </p:nvGrpSpPr>
      <p:grpSpPr>
        <a:xfrm>
          <a:off x="0" y="0"/>
          <a:ext cx="0" cy="0"/>
          <a:chOff x="0" y="0"/>
          <a:chExt cx="0" cy="0"/>
        </a:xfrm>
      </p:grpSpPr>
      <p:grpSp>
        <p:nvGrpSpPr>
          <p:cNvPr id="15" name="Google Shape;15;p3"/>
          <p:cNvGrpSpPr/>
          <p:nvPr/>
        </p:nvGrpSpPr>
        <p:grpSpPr>
          <a:xfrm>
            <a:off x="6452303" y="3405019"/>
            <a:ext cx="5739697" cy="3467971"/>
            <a:chOff x="5009037" y="2525712"/>
            <a:chExt cx="7170193" cy="4332288"/>
          </a:xfrm>
        </p:grpSpPr>
        <p:sp>
          <p:nvSpPr>
            <p:cNvPr id="16" name="Google Shape;16;p3"/>
            <p:cNvSpPr/>
            <p:nvPr/>
          </p:nvSpPr>
          <p:spPr>
            <a:xfrm>
              <a:off x="5009037" y="2525712"/>
              <a:ext cx="3601721" cy="4332288"/>
            </a:xfrm>
            <a:custGeom>
              <a:rect b="b" l="l" r="r" t="t"/>
              <a:pathLst>
                <a:path extrusionOk="0" h="1441" w="1198">
                  <a:moveTo>
                    <a:pt x="1198" y="0"/>
                  </a:moveTo>
                  <a:lnTo>
                    <a:pt x="0" y="1441"/>
                  </a:lnTo>
                  <a:lnTo>
                    <a:pt x="1198" y="1441"/>
                  </a:lnTo>
                  <a:lnTo>
                    <a:pt x="119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7" name="Google Shape;17;p3"/>
            <p:cNvSpPr/>
            <p:nvPr/>
          </p:nvSpPr>
          <p:spPr>
            <a:xfrm>
              <a:off x="8589536" y="2525712"/>
              <a:ext cx="3589694" cy="4332288"/>
            </a:xfrm>
            <a:custGeom>
              <a:rect b="b" l="l" r="r" t="t"/>
              <a:pathLst>
                <a:path extrusionOk="0" h="1441" w="1194">
                  <a:moveTo>
                    <a:pt x="0" y="0"/>
                  </a:moveTo>
                  <a:lnTo>
                    <a:pt x="1194" y="1441"/>
                  </a:lnTo>
                  <a:lnTo>
                    <a:pt x="0" y="1441"/>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grpSp>
        <p:nvGrpSpPr>
          <p:cNvPr id="18" name="Google Shape;18;p3"/>
          <p:cNvGrpSpPr/>
          <p:nvPr/>
        </p:nvGrpSpPr>
        <p:grpSpPr>
          <a:xfrm rot="10800000">
            <a:off x="6465610" y="0"/>
            <a:ext cx="5739697" cy="3467971"/>
            <a:chOff x="5183405" y="2678112"/>
            <a:chExt cx="7170193" cy="4332288"/>
          </a:xfrm>
        </p:grpSpPr>
        <p:sp>
          <p:nvSpPr>
            <p:cNvPr id="19" name="Google Shape;19;p3"/>
            <p:cNvSpPr/>
            <p:nvPr/>
          </p:nvSpPr>
          <p:spPr>
            <a:xfrm>
              <a:off x="5183405" y="2678112"/>
              <a:ext cx="3601721" cy="4332288"/>
            </a:xfrm>
            <a:custGeom>
              <a:rect b="b" l="l" r="r" t="t"/>
              <a:pathLst>
                <a:path extrusionOk="0" h="1441" w="1198">
                  <a:moveTo>
                    <a:pt x="1198" y="0"/>
                  </a:moveTo>
                  <a:lnTo>
                    <a:pt x="0" y="1441"/>
                  </a:lnTo>
                  <a:lnTo>
                    <a:pt x="1198" y="1441"/>
                  </a:lnTo>
                  <a:lnTo>
                    <a:pt x="1198"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0" name="Google Shape;20;p3"/>
            <p:cNvSpPr/>
            <p:nvPr/>
          </p:nvSpPr>
          <p:spPr>
            <a:xfrm>
              <a:off x="8763903" y="2678112"/>
              <a:ext cx="3589695" cy="4332288"/>
            </a:xfrm>
            <a:custGeom>
              <a:rect b="b" l="l" r="r" t="t"/>
              <a:pathLst>
                <a:path extrusionOk="0" h="1441" w="1194">
                  <a:moveTo>
                    <a:pt x="0" y="0"/>
                  </a:moveTo>
                  <a:lnTo>
                    <a:pt x="1194" y="1441"/>
                  </a:lnTo>
                  <a:lnTo>
                    <a:pt x="0" y="1441"/>
                  </a:lnTo>
                  <a:lnTo>
                    <a:pt x="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sp>
        <p:nvSpPr>
          <p:cNvPr id="21" name="Google Shape;21;p3"/>
          <p:cNvSpPr/>
          <p:nvPr/>
        </p:nvSpPr>
        <p:spPr>
          <a:xfrm>
            <a:off x="7642518" y="4577658"/>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2" name="Google Shape;22;p3"/>
          <p:cNvSpPr txBox="1"/>
          <p:nvPr>
            <p:ph type="title"/>
          </p:nvPr>
        </p:nvSpPr>
        <p:spPr>
          <a:xfrm>
            <a:off x="914400" y="1057274"/>
            <a:ext cx="6583680" cy="1531357"/>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914400" y="2834640"/>
            <a:ext cx="6583680" cy="3207344"/>
          </a:xfrm>
          <a:prstGeom prst="rect">
            <a:avLst/>
          </a:prstGeom>
          <a:noFill/>
          <a:ln>
            <a:noFill/>
          </a:ln>
        </p:spPr>
        <p:txBody>
          <a:bodyPr anchorCtr="0" anchor="t" bIns="0" lIns="91425" spcFirstLastPara="1" rIns="91425" wrap="square" tIns="0">
            <a:normAutofit/>
          </a:bodyPr>
          <a:lstStyle>
            <a:lvl1pPr indent="-228600" lvl="0" marL="457200" algn="l">
              <a:lnSpc>
                <a:spcPct val="150000"/>
              </a:lnSpc>
              <a:spcBef>
                <a:spcPts val="0"/>
              </a:spcBef>
              <a:spcAft>
                <a:spcPts val="0"/>
              </a:spcAft>
              <a:buClr>
                <a:schemeClr val="accent6"/>
              </a:buClr>
              <a:buSzPts val="2400"/>
              <a:buNone/>
              <a:defRPr sz="2400"/>
            </a:lvl1pPr>
            <a:lvl2pPr indent="-355600" lvl="1" marL="914400" algn="l">
              <a:lnSpc>
                <a:spcPct val="150000"/>
              </a:lnSpc>
              <a:spcBef>
                <a:spcPts val="0"/>
              </a:spcBef>
              <a:spcAft>
                <a:spcPts val="0"/>
              </a:spcAft>
              <a:buClr>
                <a:schemeClr val="accent6"/>
              </a:buClr>
              <a:buSzPts val="2000"/>
              <a:buChar char="•"/>
              <a:defRPr sz="2000"/>
            </a:lvl2pPr>
            <a:lvl3pPr indent="-342900" lvl="2" marL="1371600" algn="l">
              <a:lnSpc>
                <a:spcPct val="150000"/>
              </a:lnSpc>
              <a:spcBef>
                <a:spcPts val="0"/>
              </a:spcBef>
              <a:spcAft>
                <a:spcPts val="0"/>
              </a:spcAft>
              <a:buClr>
                <a:schemeClr val="accent6"/>
              </a:buClr>
              <a:buSzPts val="1800"/>
              <a:buChar char="•"/>
              <a:defRPr sz="18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5" name="Shape 25"/>
        <p:cNvGrpSpPr/>
        <p:nvPr/>
      </p:nvGrpSpPr>
      <p:grpSpPr>
        <a:xfrm>
          <a:off x="0" y="0"/>
          <a:ext cx="0" cy="0"/>
          <a:chOff x="0" y="0"/>
          <a:chExt cx="0" cy="0"/>
        </a:xfrm>
      </p:grpSpPr>
      <p:sp>
        <p:nvSpPr>
          <p:cNvPr id="26" name="Google Shape;26;p4"/>
          <p:cNvSpPr/>
          <p:nvPr/>
        </p:nvSpPr>
        <p:spPr>
          <a:xfrm>
            <a:off x="-7117" y="0"/>
            <a:ext cx="2550985" cy="6858000"/>
          </a:xfrm>
          <a:custGeom>
            <a:rect b="b" l="l" r="r" t="t"/>
            <a:pathLst>
              <a:path extrusionOk="0" h="6858000" w="2550985">
                <a:moveTo>
                  <a:pt x="2550985" y="0"/>
                </a:moveTo>
                <a:lnTo>
                  <a:pt x="0" y="0"/>
                </a:lnTo>
                <a:lnTo>
                  <a:pt x="0" y="6858000"/>
                </a:lnTo>
                <a:lnTo>
                  <a:pt x="2550985" y="6858000"/>
                </a:lnTo>
                <a:lnTo>
                  <a:pt x="2550985"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7" name="Google Shape;27;p4"/>
          <p:cNvSpPr/>
          <p:nvPr/>
        </p:nvSpPr>
        <p:spPr>
          <a:xfrm>
            <a:off x="-9415" y="0"/>
            <a:ext cx="2548591" cy="2555628"/>
          </a:xfrm>
          <a:custGeom>
            <a:rect b="b" l="l" r="r" t="t"/>
            <a:pathLst>
              <a:path extrusionOk="0" h="2555628" w="2548591">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8" name="Google Shape;28;p4"/>
          <p:cNvSpPr/>
          <p:nvPr/>
        </p:nvSpPr>
        <p:spPr>
          <a:xfrm flipH="1" rot="-5400000">
            <a:off x="-9389" y="4308466"/>
            <a:ext cx="2550984" cy="2560441"/>
          </a:xfrm>
          <a:custGeom>
            <a:rect b="b" l="l" r="r" t="t"/>
            <a:pathLst>
              <a:path extrusionOk="0" h="1083" w="1079">
                <a:moveTo>
                  <a:pt x="0" y="1083"/>
                </a:moveTo>
                <a:lnTo>
                  <a:pt x="1079" y="1083"/>
                </a:lnTo>
                <a:lnTo>
                  <a:pt x="1079" y="0"/>
                </a:lnTo>
                <a:lnTo>
                  <a:pt x="0" y="1083"/>
                </a:lnTo>
                <a:close/>
              </a:path>
            </a:pathLst>
          </a:custGeom>
          <a:solidFill>
            <a:schemeClr val="accent2">
              <a:alpha val="4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9" name="Google Shape;29;p4"/>
          <p:cNvSpPr/>
          <p:nvPr/>
        </p:nvSpPr>
        <p:spPr>
          <a:xfrm flipH="1">
            <a:off x="-10617" y="4308466"/>
            <a:ext cx="2550984" cy="2560441"/>
          </a:xfrm>
          <a:custGeom>
            <a:rect b="b" l="l" r="r" t="t"/>
            <a:pathLst>
              <a:path extrusionOk="0" h="1083" w="1079">
                <a:moveTo>
                  <a:pt x="0" y="1083"/>
                </a:moveTo>
                <a:lnTo>
                  <a:pt x="1079" y="1083"/>
                </a:lnTo>
                <a:lnTo>
                  <a:pt x="1079" y="0"/>
                </a:lnTo>
                <a:lnTo>
                  <a:pt x="0" y="108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0" name="Google Shape;30;p4"/>
          <p:cNvSpPr/>
          <p:nvPr/>
        </p:nvSpPr>
        <p:spPr>
          <a:xfrm>
            <a:off x="2543868" y="0"/>
            <a:ext cx="2560340" cy="2560340"/>
          </a:xfrm>
          <a:custGeom>
            <a:rect b="b" l="l" r="r" t="t"/>
            <a:pathLst>
              <a:path extrusionOk="0" h="2560340" w="2560340">
                <a:moveTo>
                  <a:pt x="0" y="2560340"/>
                </a:moveTo>
                <a:cubicBezTo>
                  <a:pt x="1414079" y="2560340"/>
                  <a:pt x="2560340" y="1414079"/>
                  <a:pt x="2560340" y="0"/>
                </a:cubicBezTo>
                <a:lnTo>
                  <a:pt x="0" y="0"/>
                </a:lnTo>
                <a:lnTo>
                  <a:pt x="0" y="2560340"/>
                </a:lnTo>
                <a:close/>
              </a:path>
            </a:pathLst>
          </a:custGeom>
          <a:solidFill>
            <a:srgbClr val="DCE6F5">
              <a:alpha val="4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1" name="Google Shape;31;p4"/>
          <p:cNvSpPr txBox="1"/>
          <p:nvPr>
            <p:ph type="title"/>
          </p:nvPr>
        </p:nvSpPr>
        <p:spPr>
          <a:xfrm>
            <a:off x="3460565" y="1057274"/>
            <a:ext cx="7965461" cy="994164"/>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b="1" sz="3600">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
          <p:cNvSpPr txBox="1"/>
          <p:nvPr>
            <p:ph idx="1" type="body"/>
          </p:nvPr>
        </p:nvSpPr>
        <p:spPr>
          <a:xfrm>
            <a:off x="3460565" y="2303029"/>
            <a:ext cx="7965460" cy="3497698"/>
          </a:xfrm>
          <a:prstGeom prst="rect">
            <a:avLst/>
          </a:prstGeom>
          <a:noFill/>
          <a:ln>
            <a:noFill/>
          </a:ln>
        </p:spPr>
        <p:txBody>
          <a:bodyPr anchorCtr="0" anchor="t" bIns="0" lIns="91425" spcFirstLastPara="1" rIns="91425" wrap="square" tIns="0">
            <a:normAutofit/>
          </a:bodyPr>
          <a:lstStyle>
            <a:lvl1pPr indent="-342900" lvl="0" marL="457200" algn="l">
              <a:lnSpc>
                <a:spcPct val="100000"/>
              </a:lnSpc>
              <a:spcBef>
                <a:spcPts val="1000"/>
              </a:spcBef>
              <a:spcAft>
                <a:spcPts val="0"/>
              </a:spcAft>
              <a:buClr>
                <a:schemeClr val="accent6"/>
              </a:buClr>
              <a:buSzPts val="1800"/>
              <a:buChar char="•"/>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accent6"/>
        </a:solidFill>
      </p:bgPr>
    </p:bg>
    <p:spTree>
      <p:nvGrpSpPr>
        <p:cNvPr id="34" name="Shape 34"/>
        <p:cNvGrpSpPr/>
        <p:nvPr/>
      </p:nvGrpSpPr>
      <p:grpSpPr>
        <a:xfrm>
          <a:off x="0" y="0"/>
          <a:ext cx="0" cy="0"/>
          <a:chOff x="0" y="0"/>
          <a:chExt cx="0" cy="0"/>
        </a:xfrm>
      </p:grpSpPr>
      <p:sp>
        <p:nvSpPr>
          <p:cNvPr id="35" name="Google Shape;35;p5"/>
          <p:cNvSpPr/>
          <p:nvPr/>
        </p:nvSpPr>
        <p:spPr>
          <a:xfrm>
            <a:off x="0" y="0"/>
            <a:ext cx="8948738" cy="6858000"/>
          </a:xfrm>
          <a:custGeom>
            <a:rect b="b" l="l" r="r" t="t"/>
            <a:pathLst>
              <a:path extrusionOk="0" h="6858000" w="8948738">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36" name="Google Shape;36;p5"/>
          <p:cNvSpPr/>
          <p:nvPr/>
        </p:nvSpPr>
        <p:spPr>
          <a:xfrm>
            <a:off x="7527501" y="0"/>
            <a:ext cx="4671276" cy="6857999"/>
          </a:xfrm>
          <a:custGeom>
            <a:rect b="b" l="l" r="r" t="t"/>
            <a:pathLst>
              <a:path extrusionOk="0" h="6831717" w="4653374">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id="37" name="Google Shape;37;p5"/>
          <p:cNvPicPr preferRelativeResize="0"/>
          <p:nvPr/>
        </p:nvPicPr>
        <p:blipFill rotWithShape="1">
          <a:blip r:embed="rId2">
            <a:alphaModFix/>
          </a:blip>
          <a:srcRect b="0" l="0" r="0" t="0"/>
          <a:stretch/>
        </p:blipFill>
        <p:spPr>
          <a:xfrm>
            <a:off x="8766586" y="0"/>
            <a:ext cx="3432191" cy="3432191"/>
          </a:xfrm>
          <a:prstGeom prst="rect">
            <a:avLst/>
          </a:prstGeom>
          <a:noFill/>
          <a:ln>
            <a:noFill/>
          </a:ln>
        </p:spPr>
      </p:pic>
      <p:sp>
        <p:nvSpPr>
          <p:cNvPr id="38" name="Google Shape;38;p5"/>
          <p:cNvSpPr txBox="1"/>
          <p:nvPr>
            <p:ph type="ctrTitle"/>
          </p:nvPr>
        </p:nvSpPr>
        <p:spPr>
          <a:xfrm>
            <a:off x="914401" y="849782"/>
            <a:ext cx="5715000" cy="2727709"/>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5"/>
          <p:cNvSpPr txBox="1"/>
          <p:nvPr>
            <p:ph idx="1" type="subTitle"/>
          </p:nvPr>
        </p:nvSpPr>
        <p:spPr>
          <a:xfrm>
            <a:off x="914401" y="3813606"/>
            <a:ext cx="5715000" cy="2234642"/>
          </a:xfrm>
          <a:prstGeom prst="rect">
            <a:avLst/>
          </a:prstGeom>
          <a:noFill/>
          <a:ln>
            <a:noFill/>
          </a:ln>
        </p:spPr>
        <p:txBody>
          <a:bodyPr anchorCtr="0" anchor="t" bIns="0" lIns="91425" spcFirstLastPara="1" rIns="91425" wrap="square" tIns="0">
            <a:normAutofit/>
          </a:bodyPr>
          <a:lstStyle>
            <a:lvl1pPr lvl="0" algn="l">
              <a:lnSpc>
                <a:spcPct val="100000"/>
              </a:lnSpc>
              <a:spcBef>
                <a:spcPts val="576"/>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2">
  <p:cSld name="Introduction 2">
    <p:spTree>
      <p:nvGrpSpPr>
        <p:cNvPr id="40" name="Shape 40"/>
        <p:cNvGrpSpPr/>
        <p:nvPr/>
      </p:nvGrpSpPr>
      <p:grpSpPr>
        <a:xfrm>
          <a:off x="0" y="0"/>
          <a:ext cx="0" cy="0"/>
          <a:chOff x="0" y="0"/>
          <a:chExt cx="0" cy="0"/>
        </a:xfrm>
      </p:grpSpPr>
      <p:sp>
        <p:nvSpPr>
          <p:cNvPr id="41" name="Google Shape;41;p6"/>
          <p:cNvSpPr/>
          <p:nvPr/>
        </p:nvSpPr>
        <p:spPr>
          <a:xfrm>
            <a:off x="-24064" y="3390900"/>
            <a:ext cx="12216063" cy="34671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42" name="Google Shape;42;p6"/>
          <p:cNvSpPr/>
          <p:nvPr/>
        </p:nvSpPr>
        <p:spPr>
          <a:xfrm>
            <a:off x="443346" y="332509"/>
            <a:ext cx="11305309" cy="60267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EB Garamond"/>
              <a:ea typeface="EB Garamond"/>
              <a:cs typeface="EB Garamond"/>
              <a:sym typeface="EB Garamond"/>
            </a:endParaRPr>
          </a:p>
        </p:txBody>
      </p:sp>
      <p:grpSp>
        <p:nvGrpSpPr>
          <p:cNvPr id="43" name="Google Shape;43;p6"/>
          <p:cNvGrpSpPr/>
          <p:nvPr/>
        </p:nvGrpSpPr>
        <p:grpSpPr>
          <a:xfrm flipH="1">
            <a:off x="9353550" y="0"/>
            <a:ext cx="2838450" cy="2857958"/>
            <a:chOff x="0" y="0"/>
            <a:chExt cx="2838450" cy="2857958"/>
          </a:xfrm>
        </p:grpSpPr>
        <p:sp>
          <p:nvSpPr>
            <p:cNvPr id="44" name="Google Shape;44;p6"/>
            <p:cNvSpPr/>
            <p:nvPr/>
          </p:nvSpPr>
          <p:spPr>
            <a:xfrm>
              <a:off x="0" y="0"/>
              <a:ext cx="2838450" cy="2857958"/>
            </a:xfrm>
            <a:custGeom>
              <a:rect b="b" l="l" r="r" t="t"/>
              <a:pathLst>
                <a:path extrusionOk="0" h="2857958" w="283845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45" name="Google Shape;45;p6"/>
            <p:cNvSpPr/>
            <p:nvPr/>
          </p:nvSpPr>
          <p:spPr>
            <a:xfrm>
              <a:off x="1" y="1"/>
              <a:ext cx="1003449" cy="1013015"/>
            </a:xfrm>
            <a:custGeom>
              <a:rect b="b" l="l" r="r" t="t"/>
              <a:pathLst>
                <a:path extrusionOk="0" h="1013015" w="1003449">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46" name="Google Shape;46;p6"/>
            <p:cNvSpPr/>
            <p:nvPr/>
          </p:nvSpPr>
          <p:spPr>
            <a:xfrm>
              <a:off x="1458332" y="590133"/>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sp>
        <p:nvSpPr>
          <p:cNvPr id="47" name="Google Shape;47;p6"/>
          <p:cNvSpPr txBox="1"/>
          <p:nvPr>
            <p:ph type="title"/>
          </p:nvPr>
        </p:nvSpPr>
        <p:spPr>
          <a:xfrm>
            <a:off x="5702441" y="1061623"/>
            <a:ext cx="5723586" cy="4739104"/>
          </a:xfrm>
          <a:prstGeom prst="rect">
            <a:avLst/>
          </a:prstGeom>
          <a:noFill/>
          <a:ln>
            <a:noFill/>
          </a:ln>
        </p:spPr>
        <p:txBody>
          <a:bodyPr anchorCtr="0" anchor="ctr"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p:nvPr>
            <p:ph idx="2" type="pic"/>
          </p:nvPr>
        </p:nvSpPr>
        <p:spPr>
          <a:xfrm>
            <a:off x="443345" y="0"/>
            <a:ext cx="4344695" cy="6359525"/>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9" name="Shape 49"/>
        <p:cNvGrpSpPr/>
        <p:nvPr/>
      </p:nvGrpSpPr>
      <p:grpSpPr>
        <a:xfrm>
          <a:off x="0" y="0"/>
          <a:ext cx="0" cy="0"/>
          <a:chOff x="0" y="0"/>
          <a:chExt cx="0" cy="0"/>
        </a:xfrm>
      </p:grpSpPr>
      <p:sp>
        <p:nvSpPr>
          <p:cNvPr id="50" name="Google Shape;50;p7"/>
          <p:cNvSpPr/>
          <p:nvPr/>
        </p:nvSpPr>
        <p:spPr>
          <a:xfrm>
            <a:off x="-24064" y="-400"/>
            <a:ext cx="12216063" cy="3467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51" name="Google Shape;51;p7"/>
          <p:cNvSpPr/>
          <p:nvPr/>
        </p:nvSpPr>
        <p:spPr>
          <a:xfrm>
            <a:off x="443346" y="420493"/>
            <a:ext cx="11305309" cy="60267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EB Garamond"/>
              <a:ea typeface="EB Garamond"/>
              <a:cs typeface="EB Garamond"/>
              <a:sym typeface="EB Garamond"/>
            </a:endParaRPr>
          </a:p>
        </p:txBody>
      </p:sp>
      <p:sp>
        <p:nvSpPr>
          <p:cNvPr id="52" name="Google Shape;52;p7"/>
          <p:cNvSpPr/>
          <p:nvPr/>
        </p:nvSpPr>
        <p:spPr>
          <a:xfrm rot="-5400000">
            <a:off x="5760023" y="3764463"/>
            <a:ext cx="2812357" cy="3394143"/>
          </a:xfrm>
          <a:custGeom>
            <a:rect b="b" l="l" r="r" t="t"/>
            <a:pathLst>
              <a:path extrusionOk="0" h="3394143" w="2812357">
                <a:moveTo>
                  <a:pt x="0" y="0"/>
                </a:moveTo>
                <a:lnTo>
                  <a:pt x="2812357" y="3394143"/>
                </a:lnTo>
                <a:lnTo>
                  <a:pt x="0" y="3394143"/>
                </a:lnTo>
                <a:close/>
              </a:path>
            </a:pathLst>
          </a:custGeom>
          <a:solidFill>
            <a:srgbClr val="ECEDD2">
              <a:alpha val="4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53" name="Google Shape;53;p7"/>
          <p:cNvSpPr/>
          <p:nvPr/>
        </p:nvSpPr>
        <p:spPr>
          <a:xfrm>
            <a:off x="0" y="3463854"/>
            <a:ext cx="435241" cy="3394146"/>
          </a:xfrm>
          <a:custGeom>
            <a:rect b="b" l="l" r="r" t="t"/>
            <a:pathLst>
              <a:path extrusionOk="0" h="3394146" w="435241">
                <a:moveTo>
                  <a:pt x="435241" y="0"/>
                </a:moveTo>
                <a:lnTo>
                  <a:pt x="435241" y="3394146"/>
                </a:lnTo>
                <a:lnTo>
                  <a:pt x="0" y="3394146"/>
                </a:lnTo>
                <a:lnTo>
                  <a:pt x="0" y="5235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54" name="Google Shape;54;p7"/>
          <p:cNvSpPr txBox="1"/>
          <p:nvPr>
            <p:ph type="title"/>
          </p:nvPr>
        </p:nvSpPr>
        <p:spPr>
          <a:xfrm>
            <a:off x="914400" y="1057275"/>
            <a:ext cx="5259554" cy="2495028"/>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7"/>
          <p:cNvSpPr txBox="1"/>
          <p:nvPr>
            <p:ph idx="1" type="body"/>
          </p:nvPr>
        </p:nvSpPr>
        <p:spPr>
          <a:xfrm>
            <a:off x="914400" y="3808750"/>
            <a:ext cx="5259554" cy="2233233"/>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0"/>
              </a:spcBef>
              <a:spcAft>
                <a:spcPts val="0"/>
              </a:spcAft>
              <a:buClr>
                <a:schemeClr val="accent6"/>
              </a:buClr>
              <a:buSzPts val="2400"/>
              <a:buNone/>
              <a:defRPr sz="2400"/>
            </a:lvl1pPr>
            <a:lvl2pPr indent="-381000" lvl="1" marL="914400" algn="l">
              <a:lnSpc>
                <a:spcPct val="100000"/>
              </a:lnSpc>
              <a:spcBef>
                <a:spcPts val="0"/>
              </a:spcBef>
              <a:spcAft>
                <a:spcPts val="0"/>
              </a:spcAft>
              <a:buClr>
                <a:schemeClr val="accent6"/>
              </a:buClr>
              <a:buSzPts val="2400"/>
              <a:buChar char="•"/>
              <a:defRPr sz="2400"/>
            </a:lvl2pPr>
            <a:lvl3pPr indent="-381000" lvl="2" marL="1371600" algn="l">
              <a:lnSpc>
                <a:spcPct val="100000"/>
              </a:lnSpc>
              <a:spcBef>
                <a:spcPts val="0"/>
              </a:spcBef>
              <a:spcAft>
                <a:spcPts val="0"/>
              </a:spcAft>
              <a:buClr>
                <a:schemeClr val="accent6"/>
              </a:buClr>
              <a:buSzPts val="2400"/>
              <a:buChar char="•"/>
              <a:defRPr sz="24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7"/>
          <p:cNvSpPr/>
          <p:nvPr>
            <p:ph idx="2" type="pic"/>
          </p:nvPr>
        </p:nvSpPr>
        <p:spPr>
          <a:xfrm>
            <a:off x="7414194" y="410780"/>
            <a:ext cx="4344695" cy="6447220"/>
          </a:xfrm>
          <a:prstGeom prst="rect">
            <a:avLst/>
          </a:prstGeom>
          <a:solidFill>
            <a:schemeClr val="accent3"/>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1">
  <p:cSld name="1_Comparison 1">
    <p:spTree>
      <p:nvGrpSpPr>
        <p:cNvPr id="57" name="Shape 57"/>
        <p:cNvGrpSpPr/>
        <p:nvPr/>
      </p:nvGrpSpPr>
      <p:grpSpPr>
        <a:xfrm>
          <a:off x="0" y="0"/>
          <a:ext cx="0" cy="0"/>
          <a:chOff x="0" y="0"/>
          <a:chExt cx="0" cy="0"/>
        </a:xfrm>
      </p:grpSpPr>
      <p:sp>
        <p:nvSpPr>
          <p:cNvPr id="58" name="Google Shape;58;p8"/>
          <p:cNvSpPr txBox="1"/>
          <p:nvPr>
            <p:ph type="title"/>
          </p:nvPr>
        </p:nvSpPr>
        <p:spPr>
          <a:xfrm>
            <a:off x="4364809" y="1057274"/>
            <a:ext cx="7043617" cy="2520217"/>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8"/>
          <p:cNvSpPr/>
          <p:nvPr/>
        </p:nvSpPr>
        <p:spPr>
          <a:xfrm>
            <a:off x="-5568" y="-2784"/>
            <a:ext cx="3443288" cy="6891337"/>
          </a:xfrm>
          <a:custGeom>
            <a:rect b="b" l="l" r="r" t="t"/>
            <a:pathLst>
              <a:path extrusionOk="0" h="6891337" w="3443288">
                <a:moveTo>
                  <a:pt x="3443288" y="0"/>
                </a:moveTo>
                <a:lnTo>
                  <a:pt x="0" y="0"/>
                </a:lnTo>
                <a:lnTo>
                  <a:pt x="0" y="6891338"/>
                </a:lnTo>
                <a:lnTo>
                  <a:pt x="3443288" y="6891338"/>
                </a:lnTo>
                <a:lnTo>
                  <a:pt x="34432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id="60" name="Google Shape;60;p8"/>
          <p:cNvPicPr preferRelativeResize="0"/>
          <p:nvPr/>
        </p:nvPicPr>
        <p:blipFill rotWithShape="1">
          <a:blip r:embed="rId2">
            <a:alphaModFix/>
          </a:blip>
          <a:srcRect b="0" l="0" r="0" t="0"/>
          <a:stretch/>
        </p:blipFill>
        <p:spPr>
          <a:xfrm>
            <a:off x="1703311" y="-2784"/>
            <a:ext cx="1734410" cy="5167313"/>
          </a:xfrm>
          <a:prstGeom prst="rect">
            <a:avLst/>
          </a:prstGeom>
          <a:noFill/>
          <a:ln>
            <a:noFill/>
          </a:ln>
        </p:spPr>
      </p:pic>
      <p:sp>
        <p:nvSpPr>
          <p:cNvPr id="61" name="Google Shape;61;p8"/>
          <p:cNvSpPr/>
          <p:nvPr/>
        </p:nvSpPr>
        <p:spPr>
          <a:xfrm>
            <a:off x="1721621" y="-2784"/>
            <a:ext cx="1716115" cy="1720853"/>
          </a:xfrm>
          <a:custGeom>
            <a:rect b="b" l="l" r="r" t="t"/>
            <a:pathLst>
              <a:path extrusionOk="0" h="1720853" w="1716115">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62" name="Google Shape;62;p8"/>
          <p:cNvSpPr/>
          <p:nvPr/>
        </p:nvSpPr>
        <p:spPr>
          <a:xfrm>
            <a:off x="-5568" y="3440504"/>
            <a:ext cx="3443288" cy="3448050"/>
          </a:xfrm>
          <a:custGeom>
            <a:rect b="b" l="l" r="r" t="t"/>
            <a:pathLst>
              <a:path extrusionOk="0" h="3448050" w="3443288">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id="63" name="Google Shape;63;p8"/>
          <p:cNvPicPr preferRelativeResize="0"/>
          <p:nvPr/>
        </p:nvPicPr>
        <p:blipFill rotWithShape="1">
          <a:blip r:embed="rId3">
            <a:alphaModFix/>
          </a:blip>
          <a:srcRect b="0" l="0" r="0" t="0"/>
          <a:stretch/>
        </p:blipFill>
        <p:spPr>
          <a:xfrm>
            <a:off x="1718457" y="3440504"/>
            <a:ext cx="1719263" cy="1724025"/>
          </a:xfrm>
          <a:prstGeom prst="rect">
            <a:avLst/>
          </a:prstGeom>
          <a:noFill/>
          <a:ln>
            <a:noFill/>
          </a:ln>
        </p:spPr>
      </p:pic>
      <p:sp>
        <p:nvSpPr>
          <p:cNvPr id="64" name="Google Shape;64;p8"/>
          <p:cNvSpPr txBox="1"/>
          <p:nvPr>
            <p:ph idx="12" type="sldNum"/>
          </p:nvPr>
        </p:nvSpPr>
        <p:spPr>
          <a:xfrm>
            <a:off x="10438475" y="457199"/>
            <a:ext cx="987552"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8"/>
          <p:cNvSpPr txBox="1"/>
          <p:nvPr>
            <p:ph idx="1" type="body"/>
          </p:nvPr>
        </p:nvSpPr>
        <p:spPr>
          <a:xfrm>
            <a:off x="4364808" y="3808750"/>
            <a:ext cx="7043618" cy="2233233"/>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0"/>
              </a:spcBef>
              <a:spcAft>
                <a:spcPts val="0"/>
              </a:spcAft>
              <a:buClr>
                <a:schemeClr val="accent6"/>
              </a:buClr>
              <a:buSzPts val="2400"/>
              <a:buNone/>
              <a:defRPr sz="2400"/>
            </a:lvl1pPr>
            <a:lvl2pPr indent="-381000" lvl="1" marL="914400" algn="l">
              <a:lnSpc>
                <a:spcPct val="100000"/>
              </a:lnSpc>
              <a:spcBef>
                <a:spcPts val="0"/>
              </a:spcBef>
              <a:spcAft>
                <a:spcPts val="0"/>
              </a:spcAft>
              <a:buClr>
                <a:schemeClr val="accent6"/>
              </a:buClr>
              <a:buSzPts val="2400"/>
              <a:buChar char="•"/>
              <a:defRPr sz="2400"/>
            </a:lvl2pPr>
            <a:lvl3pPr indent="-381000" lvl="2" marL="1371600" algn="l">
              <a:lnSpc>
                <a:spcPct val="100000"/>
              </a:lnSpc>
              <a:spcBef>
                <a:spcPts val="0"/>
              </a:spcBef>
              <a:spcAft>
                <a:spcPts val="0"/>
              </a:spcAft>
              <a:buClr>
                <a:schemeClr val="accent6"/>
              </a:buClr>
              <a:buSzPts val="2400"/>
              <a:buChar char="•"/>
              <a:defRPr sz="24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4">
  <p:cSld name="Comparison 4">
    <p:spTree>
      <p:nvGrpSpPr>
        <p:cNvPr id="66" name="Shape 66"/>
        <p:cNvGrpSpPr/>
        <p:nvPr/>
      </p:nvGrpSpPr>
      <p:grpSpPr>
        <a:xfrm>
          <a:off x="0" y="0"/>
          <a:ext cx="0" cy="0"/>
          <a:chOff x="0" y="0"/>
          <a:chExt cx="0" cy="0"/>
        </a:xfrm>
      </p:grpSpPr>
      <p:sp>
        <p:nvSpPr>
          <p:cNvPr id="67" name="Google Shape;67;p9"/>
          <p:cNvSpPr/>
          <p:nvPr/>
        </p:nvSpPr>
        <p:spPr>
          <a:xfrm>
            <a:off x="8989454" y="3427336"/>
            <a:ext cx="3202546" cy="3430665"/>
          </a:xfrm>
          <a:custGeom>
            <a:rect b="b" l="l" r="r" t="t"/>
            <a:pathLst>
              <a:path extrusionOk="0" h="3430665" w="3202546">
                <a:moveTo>
                  <a:pt x="0" y="0"/>
                </a:moveTo>
                <a:lnTo>
                  <a:pt x="3202546" y="0"/>
                </a:lnTo>
                <a:lnTo>
                  <a:pt x="3202546" y="3430665"/>
                </a:lnTo>
                <a:lnTo>
                  <a:pt x="0" y="3430665"/>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68" name="Google Shape;68;p9"/>
          <p:cNvSpPr/>
          <p:nvPr/>
        </p:nvSpPr>
        <p:spPr>
          <a:xfrm>
            <a:off x="8989454" y="3654149"/>
            <a:ext cx="3202546" cy="3203852"/>
          </a:xfrm>
          <a:custGeom>
            <a:rect b="b" l="l" r="r" t="t"/>
            <a:pathLst>
              <a:path extrusionOk="0" h="3203852" w="3202546">
                <a:moveTo>
                  <a:pt x="3202546" y="0"/>
                </a:moveTo>
                <a:lnTo>
                  <a:pt x="3202546" y="3203852"/>
                </a:lnTo>
                <a:lnTo>
                  <a:pt x="0" y="3203852"/>
                </a:lnTo>
                <a:lnTo>
                  <a:pt x="0" y="31907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69" name="Google Shape;69;p9"/>
          <p:cNvSpPr/>
          <p:nvPr/>
        </p:nvSpPr>
        <p:spPr>
          <a:xfrm>
            <a:off x="8989455" y="1"/>
            <a:ext cx="3202545" cy="3437345"/>
          </a:xfrm>
          <a:custGeom>
            <a:rect b="b" l="l" r="r" t="t"/>
            <a:pathLst>
              <a:path extrusionOk="0" h="3437345" w="3202545">
                <a:moveTo>
                  <a:pt x="0" y="0"/>
                </a:moveTo>
                <a:lnTo>
                  <a:pt x="3202545" y="0"/>
                </a:lnTo>
                <a:lnTo>
                  <a:pt x="3202545" y="3437345"/>
                </a:lnTo>
                <a:lnTo>
                  <a:pt x="0" y="3437345"/>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70" name="Google Shape;70;p9"/>
          <p:cNvSpPr/>
          <p:nvPr/>
        </p:nvSpPr>
        <p:spPr>
          <a:xfrm>
            <a:off x="8989454" y="6681"/>
            <a:ext cx="3202546" cy="3436477"/>
          </a:xfrm>
          <a:custGeom>
            <a:rect b="b" l="l" r="r" t="t"/>
            <a:pathLst>
              <a:path extrusionOk="0" h="3436477" w="3202546">
                <a:moveTo>
                  <a:pt x="0" y="0"/>
                </a:moveTo>
                <a:lnTo>
                  <a:pt x="3202546" y="3214418"/>
                </a:lnTo>
                <a:lnTo>
                  <a:pt x="3202546" y="3436477"/>
                </a:lnTo>
                <a:lnTo>
                  <a:pt x="0" y="343647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71" name="Google Shape;71;p9"/>
          <p:cNvSpPr txBox="1"/>
          <p:nvPr>
            <p:ph type="title"/>
          </p:nvPr>
        </p:nvSpPr>
        <p:spPr>
          <a:xfrm>
            <a:off x="914399" y="834635"/>
            <a:ext cx="7796464" cy="1222385"/>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2" type="sldNum"/>
          </p:nvPr>
        </p:nvSpPr>
        <p:spPr>
          <a:xfrm>
            <a:off x="10438475" y="457199"/>
            <a:ext cx="987552"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9"/>
          <p:cNvSpPr txBox="1"/>
          <p:nvPr>
            <p:ph idx="1" type="body"/>
          </p:nvPr>
        </p:nvSpPr>
        <p:spPr>
          <a:xfrm>
            <a:off x="914400" y="2303028"/>
            <a:ext cx="3283119" cy="3720337"/>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1000"/>
              </a:spcBef>
              <a:spcAft>
                <a:spcPts val="0"/>
              </a:spcAft>
              <a:buClr>
                <a:schemeClr val="accent6"/>
              </a:buClr>
              <a:buSzPts val="1800"/>
              <a:buNone/>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9"/>
          <p:cNvSpPr txBox="1"/>
          <p:nvPr>
            <p:ph idx="2" type="body"/>
          </p:nvPr>
        </p:nvSpPr>
        <p:spPr>
          <a:xfrm>
            <a:off x="4782159" y="2303028"/>
            <a:ext cx="3284951" cy="3720337"/>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1000"/>
              </a:spcBef>
              <a:spcAft>
                <a:spcPts val="0"/>
              </a:spcAft>
              <a:buClr>
                <a:schemeClr val="accent6"/>
              </a:buClr>
              <a:buSzPts val="1800"/>
              <a:buNone/>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1">
  <p:cSld name="Timeline 1">
    <p:spTree>
      <p:nvGrpSpPr>
        <p:cNvPr id="75" name="Shape 75"/>
        <p:cNvGrpSpPr/>
        <p:nvPr/>
      </p:nvGrpSpPr>
      <p:grpSpPr>
        <a:xfrm>
          <a:off x="0" y="0"/>
          <a:ext cx="0" cy="0"/>
          <a:chOff x="0" y="0"/>
          <a:chExt cx="0" cy="0"/>
        </a:xfrm>
      </p:grpSpPr>
      <p:sp>
        <p:nvSpPr>
          <p:cNvPr id="76" name="Google Shape;76;p10"/>
          <p:cNvSpPr/>
          <p:nvPr/>
        </p:nvSpPr>
        <p:spPr>
          <a:xfrm>
            <a:off x="-24064" y="-400"/>
            <a:ext cx="12216063" cy="3467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77" name="Google Shape;77;p10"/>
          <p:cNvSpPr/>
          <p:nvPr/>
        </p:nvSpPr>
        <p:spPr>
          <a:xfrm>
            <a:off x="443346" y="420493"/>
            <a:ext cx="11305309" cy="602672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EB Garamond"/>
              <a:ea typeface="EB Garamond"/>
              <a:cs typeface="EB Garamond"/>
              <a:sym typeface="EB Garamond"/>
            </a:endParaRPr>
          </a:p>
        </p:txBody>
      </p:sp>
      <p:sp>
        <p:nvSpPr>
          <p:cNvPr id="78" name="Google Shape;78;p10"/>
          <p:cNvSpPr txBox="1"/>
          <p:nvPr>
            <p:ph type="title"/>
          </p:nvPr>
        </p:nvSpPr>
        <p:spPr>
          <a:xfrm>
            <a:off x="914400" y="965393"/>
            <a:ext cx="7631709" cy="1091627"/>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0"/>
          <p:cNvSpPr txBox="1"/>
          <p:nvPr>
            <p:ph idx="1" type="body"/>
          </p:nvPr>
        </p:nvSpPr>
        <p:spPr>
          <a:xfrm>
            <a:off x="914400" y="2303028"/>
            <a:ext cx="3283119" cy="4144192"/>
          </a:xfrm>
          <a:prstGeom prst="rect">
            <a:avLst/>
          </a:prstGeom>
          <a:noFill/>
          <a:ln>
            <a:noFill/>
          </a:ln>
        </p:spPr>
        <p:txBody>
          <a:bodyPr anchorCtr="0" anchor="t" bIns="0" lIns="91425" spcFirstLastPara="1" rIns="91425" wrap="square" tIns="0">
            <a:normAutofit/>
          </a:bodyPr>
          <a:lstStyle>
            <a:lvl1pPr indent="-342900" lvl="0" marL="457200" algn="l">
              <a:lnSpc>
                <a:spcPct val="100000"/>
              </a:lnSpc>
              <a:spcBef>
                <a:spcPts val="1000"/>
              </a:spcBef>
              <a:spcAft>
                <a:spcPts val="0"/>
              </a:spcAft>
              <a:buClr>
                <a:schemeClr val="accent6"/>
              </a:buClr>
              <a:buSzPts val="1800"/>
              <a:buFont typeface="Arial Black"/>
              <a:buAutoNum type="arabicPeriod"/>
              <a:defRPr sz="1800"/>
            </a:lvl1pPr>
            <a:lvl2pPr indent="-342900" lvl="1" marL="914400" algn="l">
              <a:lnSpc>
                <a:spcPct val="100000"/>
              </a:lnSpc>
              <a:spcBef>
                <a:spcPts val="1000"/>
              </a:spcBef>
              <a:spcAft>
                <a:spcPts val="0"/>
              </a:spcAft>
              <a:buClr>
                <a:schemeClr val="accent6"/>
              </a:buClr>
              <a:buSzPts val="1800"/>
              <a:buFont typeface="Arial Black"/>
              <a:buAutoNum type="alphaLcPeriod"/>
              <a:defRPr sz="1800"/>
            </a:lvl2pPr>
            <a:lvl3pPr indent="-342900" lvl="2" marL="1371600" algn="l">
              <a:lnSpc>
                <a:spcPct val="100000"/>
              </a:lnSpc>
              <a:spcBef>
                <a:spcPts val="1000"/>
              </a:spcBef>
              <a:spcAft>
                <a:spcPts val="0"/>
              </a:spcAft>
              <a:buClr>
                <a:schemeClr val="accent6"/>
              </a:buClr>
              <a:buSzPts val="1800"/>
              <a:buFont typeface="Arial Black"/>
              <a:buAutoNum type="arabicParenR"/>
              <a:defRPr sz="1800"/>
            </a:lvl3pPr>
            <a:lvl4pPr indent="-342900" lvl="3" marL="1828800" algn="l">
              <a:lnSpc>
                <a:spcPct val="100000"/>
              </a:lnSpc>
              <a:spcBef>
                <a:spcPts val="1000"/>
              </a:spcBef>
              <a:spcAft>
                <a:spcPts val="0"/>
              </a:spcAft>
              <a:buClr>
                <a:schemeClr val="accent6"/>
              </a:buClr>
              <a:buSzPts val="1800"/>
              <a:buFont typeface="Arial Black"/>
              <a:buAutoNum type="alphaLcParen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0"/>
          <p:cNvSpPr txBox="1"/>
          <p:nvPr>
            <p:ph idx="2" type="body"/>
          </p:nvPr>
        </p:nvSpPr>
        <p:spPr>
          <a:xfrm>
            <a:off x="4782159" y="2303028"/>
            <a:ext cx="3763950" cy="4144192"/>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1000"/>
              </a:spcBef>
              <a:spcAft>
                <a:spcPts val="0"/>
              </a:spcAft>
              <a:buClr>
                <a:schemeClr val="accent6"/>
              </a:buClr>
              <a:buSzPts val="1800"/>
              <a:buNone/>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0"/>
          <p:cNvSpPr/>
          <p:nvPr>
            <p:ph idx="3" type="pic"/>
          </p:nvPr>
        </p:nvSpPr>
        <p:spPr>
          <a:xfrm>
            <a:off x="8989454" y="965393"/>
            <a:ext cx="3202545" cy="5892607"/>
          </a:xfrm>
          <a:prstGeom prst="rect">
            <a:avLst/>
          </a:prstGeom>
          <a:solidFill>
            <a:schemeClr val="accent4"/>
          </a:solidFill>
          <a:ln>
            <a:noFill/>
          </a:ln>
        </p:spPr>
      </p:sp>
      <p:grpSp>
        <p:nvGrpSpPr>
          <p:cNvPr id="82" name="Google Shape;82;p10"/>
          <p:cNvGrpSpPr/>
          <p:nvPr/>
        </p:nvGrpSpPr>
        <p:grpSpPr>
          <a:xfrm>
            <a:off x="9353550" y="4000041"/>
            <a:ext cx="2838450" cy="2857959"/>
            <a:chOff x="12797096" y="4000041"/>
            <a:chExt cx="2838450" cy="2857959"/>
          </a:xfrm>
        </p:grpSpPr>
        <p:sp>
          <p:nvSpPr>
            <p:cNvPr id="83" name="Google Shape;83;p10"/>
            <p:cNvSpPr/>
            <p:nvPr/>
          </p:nvSpPr>
          <p:spPr>
            <a:xfrm rot="10800000">
              <a:off x="12797096" y="4000041"/>
              <a:ext cx="2838450" cy="2857958"/>
            </a:xfrm>
            <a:custGeom>
              <a:rect b="b" l="l" r="r" t="t"/>
              <a:pathLst>
                <a:path extrusionOk="0" h="2857958" w="283845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84" name="Google Shape;84;p10"/>
            <p:cNvSpPr/>
            <p:nvPr/>
          </p:nvSpPr>
          <p:spPr>
            <a:xfrm rot="10800000">
              <a:off x="13664918" y="4867733"/>
              <a:ext cx="1970627" cy="1990267"/>
            </a:xfrm>
            <a:custGeom>
              <a:rect b="b" l="l" r="r" t="t"/>
              <a:pathLst>
                <a:path extrusionOk="0" h="1990267" w="197062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85" name="Google Shape;85;p10"/>
            <p:cNvSpPr/>
            <p:nvPr/>
          </p:nvSpPr>
          <p:spPr>
            <a:xfrm rot="10800000">
              <a:off x="14632096" y="5844983"/>
              <a:ext cx="1003449" cy="1013015"/>
            </a:xfrm>
            <a:custGeom>
              <a:rect b="b" l="l" r="r" t="t"/>
              <a:pathLst>
                <a:path extrusionOk="0" h="1013015" w="1003449">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86" name="Google Shape;86;p10"/>
            <p:cNvSpPr/>
            <p:nvPr/>
          </p:nvSpPr>
          <p:spPr>
            <a:xfrm rot="10800000">
              <a:off x="13402193" y="5492845"/>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sp>
        <p:nvSpPr>
          <p:cNvPr id="87" name="Google Shape;87;p10"/>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10438475" y="457199"/>
            <a:ext cx="987552" cy="244503"/>
          </a:xfrm>
          <a:prstGeom prst="rect">
            <a:avLst/>
          </a:prstGeom>
          <a:noFill/>
          <a:ln>
            <a:noFill/>
          </a:ln>
        </p:spPr>
        <p:txBody>
          <a:bodyPr anchorCtr="0" anchor="ctr" bIns="45700" lIns="91425" spcFirstLastPara="1" rIns="0" wrap="square" tIns="45700">
            <a:noAutofit/>
          </a:bodyPr>
          <a:lstStyle>
            <a:lvl1pPr indent="0" lvl="0" marL="0" marR="0" rtl="0" algn="r">
              <a:spcBef>
                <a:spcPts val="0"/>
              </a:spcBef>
              <a:buNone/>
              <a:defRPr b="0" i="0" sz="1200" u="none" cap="none" strike="noStrike">
                <a:solidFill>
                  <a:schemeClr val="accent6"/>
                </a:solidFill>
                <a:latin typeface="EB Garamond"/>
                <a:ea typeface="EB Garamond"/>
                <a:cs typeface="EB Garamond"/>
                <a:sym typeface="EB Garamond"/>
              </a:defRPr>
            </a:lvl1pPr>
            <a:lvl2pPr indent="0" lvl="1" marL="0" marR="0" rtl="0" algn="r">
              <a:spcBef>
                <a:spcPts val="0"/>
              </a:spcBef>
              <a:buNone/>
              <a:defRPr b="0" i="0" sz="1200" u="none" cap="none" strike="noStrike">
                <a:solidFill>
                  <a:schemeClr val="accent6"/>
                </a:solidFill>
                <a:latin typeface="EB Garamond"/>
                <a:ea typeface="EB Garamond"/>
                <a:cs typeface="EB Garamond"/>
                <a:sym typeface="EB Garamond"/>
              </a:defRPr>
            </a:lvl2pPr>
            <a:lvl3pPr indent="0" lvl="2" marL="0" marR="0" rtl="0" algn="r">
              <a:spcBef>
                <a:spcPts val="0"/>
              </a:spcBef>
              <a:buNone/>
              <a:defRPr b="0" i="0" sz="1200" u="none" cap="none" strike="noStrike">
                <a:solidFill>
                  <a:schemeClr val="accent6"/>
                </a:solidFill>
                <a:latin typeface="EB Garamond"/>
                <a:ea typeface="EB Garamond"/>
                <a:cs typeface="EB Garamond"/>
                <a:sym typeface="EB Garamond"/>
              </a:defRPr>
            </a:lvl3pPr>
            <a:lvl4pPr indent="0" lvl="3" marL="0" marR="0" rtl="0" algn="r">
              <a:spcBef>
                <a:spcPts val="0"/>
              </a:spcBef>
              <a:buNone/>
              <a:defRPr b="0" i="0" sz="1200" u="none" cap="none" strike="noStrike">
                <a:solidFill>
                  <a:schemeClr val="accent6"/>
                </a:solidFill>
                <a:latin typeface="EB Garamond"/>
                <a:ea typeface="EB Garamond"/>
                <a:cs typeface="EB Garamond"/>
                <a:sym typeface="EB Garamond"/>
              </a:defRPr>
            </a:lvl4pPr>
            <a:lvl5pPr indent="0" lvl="4" marL="0" marR="0" rtl="0" algn="r">
              <a:spcBef>
                <a:spcPts val="0"/>
              </a:spcBef>
              <a:buNone/>
              <a:defRPr b="0" i="0" sz="1200" u="none" cap="none" strike="noStrike">
                <a:solidFill>
                  <a:schemeClr val="accent6"/>
                </a:solidFill>
                <a:latin typeface="EB Garamond"/>
                <a:ea typeface="EB Garamond"/>
                <a:cs typeface="EB Garamond"/>
                <a:sym typeface="EB Garamond"/>
              </a:defRPr>
            </a:lvl5pPr>
            <a:lvl6pPr indent="0" lvl="5" marL="0" marR="0" rtl="0" algn="r">
              <a:spcBef>
                <a:spcPts val="0"/>
              </a:spcBef>
              <a:buNone/>
              <a:defRPr b="0" i="0" sz="1200" u="none" cap="none" strike="noStrike">
                <a:solidFill>
                  <a:schemeClr val="accent6"/>
                </a:solidFill>
                <a:latin typeface="EB Garamond"/>
                <a:ea typeface="EB Garamond"/>
                <a:cs typeface="EB Garamond"/>
                <a:sym typeface="EB Garamond"/>
              </a:defRPr>
            </a:lvl6pPr>
            <a:lvl7pPr indent="0" lvl="6" marL="0" marR="0" rtl="0" algn="r">
              <a:spcBef>
                <a:spcPts val="0"/>
              </a:spcBef>
              <a:buNone/>
              <a:defRPr b="0" i="0" sz="1200" u="none" cap="none" strike="noStrike">
                <a:solidFill>
                  <a:schemeClr val="accent6"/>
                </a:solidFill>
                <a:latin typeface="EB Garamond"/>
                <a:ea typeface="EB Garamond"/>
                <a:cs typeface="EB Garamond"/>
                <a:sym typeface="EB Garamond"/>
              </a:defRPr>
            </a:lvl7pPr>
            <a:lvl8pPr indent="0" lvl="7" marL="0" marR="0" rtl="0" algn="r">
              <a:spcBef>
                <a:spcPts val="0"/>
              </a:spcBef>
              <a:buNone/>
              <a:defRPr b="0" i="0" sz="1200" u="none" cap="none" strike="noStrike">
                <a:solidFill>
                  <a:schemeClr val="accent6"/>
                </a:solidFill>
                <a:latin typeface="EB Garamond"/>
                <a:ea typeface="EB Garamond"/>
                <a:cs typeface="EB Garamond"/>
                <a:sym typeface="EB Garamond"/>
              </a:defRPr>
            </a:lvl8pPr>
            <a:lvl9pPr indent="0" lvl="8" marL="0" marR="0" rtl="0" algn="r">
              <a:spcBef>
                <a:spcPts val="0"/>
              </a:spcBef>
              <a:buNone/>
              <a:defRPr b="0" i="0" sz="1200" u="none" cap="none" strike="noStrike">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US"/>
              <a:t>‹#›</a:t>
            </a:fld>
            <a:endParaRPr/>
          </a:p>
        </p:txBody>
      </p:sp>
      <p:sp>
        <p:nvSpPr>
          <p:cNvPr id="7" name="Google Shape;7;p1"/>
          <p:cNvSpPr txBox="1"/>
          <p:nvPr>
            <p:ph type="title"/>
          </p:nvPr>
        </p:nvSpPr>
        <p:spPr>
          <a:xfrm>
            <a:off x="758952" y="731520"/>
            <a:ext cx="10671048" cy="1362057"/>
          </a:xfrm>
          <a:prstGeom prst="rect">
            <a:avLst/>
          </a:prstGeom>
          <a:noFill/>
          <a:ln>
            <a:noFill/>
          </a:ln>
        </p:spPr>
        <p:txBody>
          <a:bodyPr anchorCtr="0" anchor="b" bIns="45700" lIns="91425" spcFirstLastPara="1" rIns="91425" wrap="square" tIns="45700">
            <a:noAutofit/>
          </a:bodyPr>
          <a:lstStyle>
            <a:lvl1pPr lvl="0" marR="0" rtl="0" algn="ctr">
              <a:lnSpc>
                <a:spcPct val="128289"/>
              </a:lnSpc>
              <a:spcBef>
                <a:spcPts val="0"/>
              </a:spcBef>
              <a:spcAft>
                <a:spcPts val="0"/>
              </a:spcAft>
              <a:buClr>
                <a:schemeClr val="accent6"/>
              </a:buClr>
              <a:buSzPts val="3800"/>
              <a:buFont typeface="Arial Black"/>
              <a:buNone/>
              <a:defRPr b="1" i="0" sz="3800" u="none" cap="none" strike="noStrike">
                <a:solidFill>
                  <a:schemeClr val="accent6"/>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758952" y="2103120"/>
            <a:ext cx="10671048"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360"/>
              </a:spcBef>
              <a:spcAft>
                <a:spcPts val="0"/>
              </a:spcAft>
              <a:buClr>
                <a:schemeClr val="accent6"/>
              </a:buClr>
              <a:buSzPts val="2800"/>
              <a:buFont typeface="Arial"/>
              <a:buChar char="•"/>
              <a:defRPr b="0" i="0" sz="2800" u="none" cap="none" strike="noStrike">
                <a:solidFill>
                  <a:schemeClr val="accent6"/>
                </a:solidFill>
                <a:latin typeface="EB Garamond"/>
                <a:ea typeface="EB Garamond"/>
                <a:cs typeface="EB Garamond"/>
                <a:sym typeface="EB Garamond"/>
              </a:defRPr>
            </a:lvl1pPr>
            <a:lvl2pPr indent="-381000" lvl="1" marL="914400" marR="0" rtl="0" algn="l">
              <a:lnSpc>
                <a:spcPct val="100000"/>
              </a:lnSpc>
              <a:spcBef>
                <a:spcPts val="360"/>
              </a:spcBef>
              <a:spcAft>
                <a:spcPts val="0"/>
              </a:spcAft>
              <a:buClr>
                <a:schemeClr val="accent6"/>
              </a:buClr>
              <a:buSzPts val="2400"/>
              <a:buFont typeface="Arial"/>
              <a:buChar char="•"/>
              <a:defRPr b="0" i="0" sz="2400" u="none" cap="none" strike="noStrike">
                <a:solidFill>
                  <a:schemeClr val="accent6"/>
                </a:solidFill>
                <a:latin typeface="EB Garamond"/>
                <a:ea typeface="EB Garamond"/>
                <a:cs typeface="EB Garamond"/>
                <a:sym typeface="EB Garamond"/>
              </a:defRPr>
            </a:lvl2pPr>
            <a:lvl3pPr indent="-355600" lvl="2" marL="1371600" marR="0" rtl="0" algn="l">
              <a:lnSpc>
                <a:spcPct val="100000"/>
              </a:lnSpc>
              <a:spcBef>
                <a:spcPts val="360"/>
              </a:spcBef>
              <a:spcAft>
                <a:spcPts val="0"/>
              </a:spcAft>
              <a:buClr>
                <a:schemeClr val="accent6"/>
              </a:buClr>
              <a:buSzPts val="2000"/>
              <a:buFont typeface="Arial"/>
              <a:buChar char="•"/>
              <a:defRPr b="0" i="0" sz="2000" u="none" cap="none" strike="noStrike">
                <a:solidFill>
                  <a:schemeClr val="accent6"/>
                </a:solidFill>
                <a:latin typeface="EB Garamond"/>
                <a:ea typeface="EB Garamond"/>
                <a:cs typeface="EB Garamond"/>
                <a:sym typeface="EB Garamond"/>
              </a:defRPr>
            </a:lvl3pPr>
            <a:lvl4pPr indent="-342900" lvl="3" marL="1828800" marR="0" rtl="0" algn="l">
              <a:lnSpc>
                <a:spcPct val="100000"/>
              </a:lnSpc>
              <a:spcBef>
                <a:spcPts val="36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4pPr>
            <a:lvl5pPr indent="-342900" lvl="4" marL="2286000" marR="0" rtl="0" algn="l">
              <a:lnSpc>
                <a:spcPct val="100000"/>
              </a:lnSpc>
              <a:spcBef>
                <a:spcPts val="36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ctrTitle"/>
          </p:nvPr>
        </p:nvSpPr>
        <p:spPr>
          <a:xfrm>
            <a:off x="2899790" y="810227"/>
            <a:ext cx="6392421" cy="3831221"/>
          </a:xfrm>
          <a:prstGeom prst="rect">
            <a:avLst/>
          </a:prstGeom>
          <a:noFill/>
          <a:ln>
            <a:noFill/>
          </a:ln>
        </p:spPr>
        <p:txBody>
          <a:bodyPr anchorCtr="0" anchor="ctr" bIns="0" lIns="91425" spcFirstLastPara="1" rIns="91425" wrap="square" tIns="0">
            <a:noAutofit/>
          </a:bodyPr>
          <a:lstStyle/>
          <a:p>
            <a:pPr indent="0" lvl="0" marL="0" rtl="0" algn="ctr">
              <a:lnSpc>
                <a:spcPct val="100000"/>
              </a:lnSpc>
              <a:spcBef>
                <a:spcPts val="0"/>
              </a:spcBef>
              <a:spcAft>
                <a:spcPts val="0"/>
              </a:spcAft>
              <a:buClr>
                <a:schemeClr val="accent6"/>
              </a:buClr>
              <a:buSzPts val="3600"/>
              <a:buFont typeface="Arial Black"/>
              <a:buNone/>
            </a:pPr>
            <a:r>
              <a:rPr lang="en-US"/>
              <a:t>FRAUDULENT CLAIM  DETECTION</a:t>
            </a:r>
            <a:br>
              <a:rPr lang="en-US"/>
            </a:br>
            <a:br>
              <a:rPr lang="en-US"/>
            </a:br>
            <a:r>
              <a:rPr lang="en-US" sz="2000"/>
              <a:t>GOKUL NARAYANAN</a:t>
            </a:r>
            <a:br>
              <a:rPr lang="en-US" sz="2000"/>
            </a:br>
            <a:r>
              <a:rPr lang="en-US" sz="2000"/>
              <a:t>SAURABH PUROHIT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8"/>
          <p:cNvSpPr txBox="1"/>
          <p:nvPr>
            <p:ph type="title"/>
          </p:nvPr>
        </p:nvSpPr>
        <p:spPr>
          <a:xfrm>
            <a:off x="914400" y="457199"/>
            <a:ext cx="6583680" cy="800102"/>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accent6"/>
              </a:buClr>
              <a:buSzPts val="3600"/>
              <a:buFont typeface="Arial Black"/>
              <a:buNone/>
            </a:pPr>
            <a:r>
              <a:rPr lang="en-US"/>
              <a:t>RECOMMENDATIONS</a:t>
            </a:r>
            <a:endParaRPr/>
          </a:p>
        </p:txBody>
      </p:sp>
      <p:sp>
        <p:nvSpPr>
          <p:cNvPr id="209" name="Google Shape;209;p28"/>
          <p:cNvSpPr txBox="1"/>
          <p:nvPr>
            <p:ph idx="1" type="body"/>
          </p:nvPr>
        </p:nvSpPr>
        <p:spPr>
          <a:xfrm>
            <a:off x="914400" y="1413164"/>
            <a:ext cx="6583680" cy="4628820"/>
          </a:xfrm>
          <a:prstGeom prst="rect">
            <a:avLst/>
          </a:prstGeom>
          <a:noFill/>
          <a:ln>
            <a:noFill/>
          </a:ln>
        </p:spPr>
        <p:txBody>
          <a:bodyPr anchorCtr="0" anchor="t" bIns="0" lIns="91425" spcFirstLastPara="1" rIns="91425" wrap="square" tIns="0">
            <a:noAutofit/>
          </a:bodyPr>
          <a:lstStyle/>
          <a:p>
            <a:pPr indent="0" lvl="0" marL="0" rtl="0" algn="l">
              <a:lnSpc>
                <a:spcPct val="150000"/>
              </a:lnSpc>
              <a:spcBef>
                <a:spcPts val="0"/>
              </a:spcBef>
              <a:spcAft>
                <a:spcPts val="0"/>
              </a:spcAft>
              <a:buClr>
                <a:schemeClr val="accent6"/>
              </a:buClr>
              <a:buSzPts val="2000"/>
              <a:buNone/>
            </a:pPr>
            <a:r>
              <a:rPr lang="en-US" sz="2000">
                <a:latin typeface="Arial"/>
                <a:ea typeface="Arial"/>
                <a:cs typeface="Arial"/>
                <a:sym typeface="Arial"/>
              </a:rPr>
              <a:t>The flag High-Risk Claims: Use your chess or CrossFit interests to evaluate claims. Simplify Low-Risk Claims: Make dancing and minor damage claims faster. Change Deception Focus: Prioritise claims that do not involve total loss or moderate harm.e.nt</a:t>
            </a:r>
            <a:endParaRPr sz="2000">
              <a:latin typeface="Arial"/>
              <a:ea typeface="Arial"/>
              <a:cs typeface="Arial"/>
              <a:sym typeface="Arial"/>
            </a:endParaRPr>
          </a:p>
        </p:txBody>
      </p:sp>
      <p:sp>
        <p:nvSpPr>
          <p:cNvPr id="210" name="Google Shape;210;p28"/>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ctrTitle"/>
          </p:nvPr>
        </p:nvSpPr>
        <p:spPr>
          <a:xfrm>
            <a:off x="914401" y="849782"/>
            <a:ext cx="5715000" cy="2727709"/>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accent6"/>
              </a:buClr>
              <a:buSzPts val="3600"/>
              <a:buFont typeface="Arial Black"/>
              <a:buNone/>
            </a:pPr>
            <a:r>
              <a:rPr lang="en-US"/>
              <a:t>THANK </a:t>
            </a:r>
            <a:br>
              <a:rPr lang="en-US"/>
            </a:br>
            <a:r>
              <a:rPr lang="en-US"/>
              <a:t>YOU</a:t>
            </a:r>
            <a:endParaRPr/>
          </a:p>
        </p:txBody>
      </p:sp>
      <p:sp>
        <p:nvSpPr>
          <p:cNvPr id="216" name="Google Shape;216;p29"/>
          <p:cNvSpPr txBox="1"/>
          <p:nvPr>
            <p:ph idx="1" type="subTitle"/>
          </p:nvPr>
        </p:nvSpPr>
        <p:spPr>
          <a:xfrm>
            <a:off x="914401" y="3813606"/>
            <a:ext cx="5715000" cy="2234642"/>
          </a:xfrm>
          <a:prstGeom prst="rect">
            <a:avLst/>
          </a:prstGeom>
          <a:noFill/>
          <a:ln>
            <a:noFill/>
          </a:ln>
        </p:spPr>
        <p:txBody>
          <a:bodyPr anchorCtr="0" anchor="t" bIns="0" lIns="91425" spcFirstLastPara="1" rIns="91425" wrap="square" tIns="0">
            <a:normAutofit/>
          </a:bodyPr>
          <a:lstStyle/>
          <a:p>
            <a:pPr indent="0" lvl="0" marL="0" rtl="0" algn="l">
              <a:lnSpc>
                <a:spcPct val="100000"/>
              </a:lnSpc>
              <a:spcBef>
                <a:spcPts val="0"/>
              </a:spcBef>
              <a:spcAft>
                <a:spcPts val="0"/>
              </a:spcAft>
              <a:buClr>
                <a:schemeClr val="accent6"/>
              </a:buClr>
              <a:buSzPts val="2400"/>
              <a:buNone/>
            </a:pPr>
            <a:r>
              <a:rPr lang="en-US" sz="2400"/>
              <a:t>GOKUL NARAYANAN</a:t>
            </a:r>
            <a:br>
              <a:rPr lang="en-US" sz="2400"/>
            </a:br>
            <a:r>
              <a:rPr lang="en-US" sz="2400"/>
              <a:t>SAURABH PUROHIT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914400" y="1057275"/>
            <a:ext cx="6583680" cy="200026"/>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accent6"/>
              </a:buClr>
              <a:buSzPts val="3600"/>
              <a:buFont typeface="Arial Black"/>
              <a:buNone/>
            </a:pPr>
            <a:r>
              <a:rPr lang="en-US"/>
              <a:t>BACKGROUND</a:t>
            </a:r>
            <a:endParaRPr/>
          </a:p>
        </p:txBody>
      </p:sp>
      <p:sp>
        <p:nvSpPr>
          <p:cNvPr id="153" name="Google Shape;153;p20"/>
          <p:cNvSpPr txBox="1"/>
          <p:nvPr>
            <p:ph idx="1" type="body"/>
          </p:nvPr>
        </p:nvSpPr>
        <p:spPr>
          <a:xfrm>
            <a:off x="914400" y="1413164"/>
            <a:ext cx="6583680" cy="4628820"/>
          </a:xfrm>
          <a:prstGeom prst="rect">
            <a:avLst/>
          </a:prstGeom>
          <a:noFill/>
          <a:ln>
            <a:noFill/>
          </a:ln>
        </p:spPr>
        <p:txBody>
          <a:bodyPr anchorCtr="0" anchor="t" bIns="0" lIns="91425" spcFirstLastPara="1" rIns="91425" wrap="square" tIns="0">
            <a:noAutofit/>
          </a:bodyPr>
          <a:lstStyle/>
          <a:p>
            <a:pPr indent="0" lvl="0" marL="0" rtl="0" algn="l">
              <a:lnSpc>
                <a:spcPct val="150000"/>
              </a:lnSpc>
              <a:spcBef>
                <a:spcPts val="0"/>
              </a:spcBef>
              <a:spcAft>
                <a:spcPts val="0"/>
              </a:spcAft>
              <a:buClr>
                <a:schemeClr val="accent6"/>
              </a:buClr>
              <a:buSzPts val="2000"/>
              <a:buNone/>
            </a:pPr>
            <a:r>
              <a:rPr b="0" i="0" lang="en-US" sz="2000">
                <a:latin typeface="Arial"/>
                <a:ea typeface="Arial"/>
                <a:cs typeface="Arial"/>
                <a:sym typeface="Arial"/>
              </a:rPr>
              <a:t>Global Insure, a leading insurance company, processes thousands of claims annually. However, a significant percentage of these claims turn out to be fraudulent, resulting in considerable financial losses. The company’s current process for identifying fraudulent claims involves manual inspections, which is time-consuming and inefficient. Fraudulent claims are often detected too late in the process, after the company has already paid out significant amounts. </a:t>
            </a:r>
            <a:endParaRPr sz="2000"/>
          </a:p>
        </p:txBody>
      </p:sp>
      <p:sp>
        <p:nvSpPr>
          <p:cNvPr id="154" name="Google Shape;154;p20"/>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914400" y="457199"/>
            <a:ext cx="6583680" cy="800102"/>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accent6"/>
              </a:buClr>
              <a:buSzPts val="3600"/>
              <a:buFont typeface="Arial Black"/>
              <a:buNone/>
            </a:pPr>
            <a:r>
              <a:rPr lang="en-US"/>
              <a:t>PROBLEM STATEMENT</a:t>
            </a:r>
            <a:endParaRPr/>
          </a:p>
        </p:txBody>
      </p:sp>
      <p:sp>
        <p:nvSpPr>
          <p:cNvPr id="160" name="Google Shape;160;p21"/>
          <p:cNvSpPr txBox="1"/>
          <p:nvPr>
            <p:ph idx="1" type="body"/>
          </p:nvPr>
        </p:nvSpPr>
        <p:spPr>
          <a:xfrm>
            <a:off x="914400" y="1413164"/>
            <a:ext cx="6583680" cy="4628820"/>
          </a:xfrm>
          <a:prstGeom prst="rect">
            <a:avLst/>
          </a:prstGeom>
          <a:noFill/>
          <a:ln>
            <a:noFill/>
          </a:ln>
        </p:spPr>
        <p:txBody>
          <a:bodyPr anchorCtr="0" anchor="t" bIns="0" lIns="91425" spcFirstLastPara="1" rIns="91425" wrap="square" tIns="0">
            <a:noAutofit/>
          </a:bodyPr>
          <a:lstStyle/>
          <a:p>
            <a:pPr indent="0" lvl="0" marL="0" rtl="0" algn="l">
              <a:lnSpc>
                <a:spcPct val="150000"/>
              </a:lnSpc>
              <a:spcBef>
                <a:spcPts val="0"/>
              </a:spcBef>
              <a:spcAft>
                <a:spcPts val="0"/>
              </a:spcAft>
              <a:buClr>
                <a:schemeClr val="accent6"/>
              </a:buClr>
              <a:buSzPts val="2000"/>
              <a:buNone/>
            </a:pPr>
            <a:r>
              <a:rPr b="0" i="0" lang="en-US" sz="2000">
                <a:latin typeface="Arial"/>
                <a:ea typeface="Arial"/>
                <a:cs typeface="Arial"/>
                <a:sym typeface="Arial"/>
              </a:rPr>
              <a:t>Global Insure wants to improve its fraud detection process using data-driven insights to classify claims as fraudulent or legitimate early in the approval process. This would minimize financial losses and optimize the overall claims handling process.</a:t>
            </a:r>
            <a:endParaRPr sz="2000"/>
          </a:p>
        </p:txBody>
      </p:sp>
      <p:sp>
        <p:nvSpPr>
          <p:cNvPr id="161" name="Google Shape;161;p21"/>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914400" y="457199"/>
            <a:ext cx="6583680" cy="800102"/>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accent6"/>
              </a:buClr>
              <a:buSzPts val="3600"/>
              <a:buFont typeface="Arial Black"/>
              <a:buNone/>
            </a:pPr>
            <a:r>
              <a:rPr lang="en-US"/>
              <a:t>OBJECTIVE</a:t>
            </a:r>
            <a:endParaRPr/>
          </a:p>
        </p:txBody>
      </p:sp>
      <p:sp>
        <p:nvSpPr>
          <p:cNvPr id="167" name="Google Shape;167;p22"/>
          <p:cNvSpPr txBox="1"/>
          <p:nvPr>
            <p:ph idx="1" type="body"/>
          </p:nvPr>
        </p:nvSpPr>
        <p:spPr>
          <a:xfrm>
            <a:off x="914400" y="1413164"/>
            <a:ext cx="6583680" cy="4628820"/>
          </a:xfrm>
          <a:prstGeom prst="rect">
            <a:avLst/>
          </a:prstGeom>
          <a:noFill/>
          <a:ln>
            <a:noFill/>
          </a:ln>
        </p:spPr>
        <p:txBody>
          <a:bodyPr anchorCtr="0" anchor="t" bIns="0" lIns="91425" spcFirstLastPara="1" rIns="91425" wrap="square" tIns="0">
            <a:noAutofit/>
          </a:bodyPr>
          <a:lstStyle/>
          <a:p>
            <a:pPr indent="-127000" lvl="0" marL="0" rtl="0" algn="l">
              <a:lnSpc>
                <a:spcPct val="150000"/>
              </a:lnSpc>
              <a:spcBef>
                <a:spcPts val="0"/>
              </a:spcBef>
              <a:spcAft>
                <a:spcPts val="0"/>
              </a:spcAft>
              <a:buClr>
                <a:schemeClr val="accent6"/>
              </a:buClr>
              <a:buSzPts val="2000"/>
              <a:buFont typeface="Arial"/>
              <a:buChar char="•"/>
            </a:pPr>
            <a:r>
              <a:rPr lang="en-US" sz="2000">
                <a:latin typeface="Arial"/>
                <a:ea typeface="Arial"/>
                <a:cs typeface="Arial"/>
                <a:sym typeface="Arial"/>
              </a:rPr>
              <a:t> The objective is to build a model to classify insurance claims as either fraudulent or legitimate based on historical claim details and customer profiles. </a:t>
            </a:r>
            <a:endParaRPr/>
          </a:p>
          <a:p>
            <a:pPr indent="0" lvl="0" marL="0" rtl="0" algn="l">
              <a:lnSpc>
                <a:spcPct val="150000"/>
              </a:lnSpc>
              <a:spcBef>
                <a:spcPts val="0"/>
              </a:spcBef>
              <a:spcAft>
                <a:spcPts val="0"/>
              </a:spcAft>
              <a:buClr>
                <a:schemeClr val="accent6"/>
              </a:buClr>
              <a:buSzPts val="2000"/>
              <a:buNone/>
            </a:pPr>
            <a:r>
              <a:t/>
            </a:r>
            <a:endParaRPr sz="2000">
              <a:latin typeface="Arial"/>
              <a:ea typeface="Arial"/>
              <a:cs typeface="Arial"/>
              <a:sym typeface="Arial"/>
            </a:endParaRPr>
          </a:p>
          <a:p>
            <a:pPr indent="-127000" lvl="0" marL="0" rtl="0" algn="l">
              <a:lnSpc>
                <a:spcPct val="150000"/>
              </a:lnSpc>
              <a:spcBef>
                <a:spcPts val="0"/>
              </a:spcBef>
              <a:spcAft>
                <a:spcPts val="0"/>
              </a:spcAft>
              <a:buClr>
                <a:schemeClr val="accent6"/>
              </a:buClr>
              <a:buSzPts val="2000"/>
              <a:buFont typeface="Arial"/>
              <a:buChar char="•"/>
            </a:pPr>
            <a:r>
              <a:rPr lang="en-US" sz="2000">
                <a:latin typeface="Arial"/>
                <a:ea typeface="Arial"/>
                <a:cs typeface="Arial"/>
                <a:sym typeface="Arial"/>
              </a:rPr>
              <a:t> By using features such as claim amounts, customer profiles, claim types and approval times, the company aims to predict the claims that are likely to be fraudulent before they are approved.</a:t>
            </a:r>
            <a:endParaRPr/>
          </a:p>
        </p:txBody>
      </p:sp>
      <p:sp>
        <p:nvSpPr>
          <p:cNvPr id="168" name="Google Shape;168;p22"/>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3460565" y="1057274"/>
            <a:ext cx="7965461" cy="994164"/>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chemeClr val="accent6"/>
              </a:buClr>
              <a:buSzPts val="3600"/>
              <a:buFont typeface="Arial Black"/>
              <a:buNone/>
            </a:pPr>
            <a:r>
              <a:rPr lang="en-US"/>
              <a:t>SUMMARY OF ANALYSIS</a:t>
            </a:r>
            <a:endParaRPr/>
          </a:p>
        </p:txBody>
      </p:sp>
      <p:sp>
        <p:nvSpPr>
          <p:cNvPr id="174" name="Google Shape;174;p23"/>
          <p:cNvSpPr txBox="1"/>
          <p:nvPr>
            <p:ph idx="1" type="body"/>
          </p:nvPr>
        </p:nvSpPr>
        <p:spPr>
          <a:xfrm>
            <a:off x="3460565" y="2303029"/>
            <a:ext cx="7965460" cy="3497698"/>
          </a:xfrm>
          <a:prstGeom prst="rect">
            <a:avLst/>
          </a:prstGeom>
          <a:noFill/>
          <a:ln>
            <a:noFill/>
          </a:ln>
        </p:spPr>
        <p:txBody>
          <a:bodyPr anchorCtr="0" anchor="t" bIns="0" lIns="91425" spcFirstLastPara="1" rIns="91425" wrap="square" tIns="0">
            <a:normAutofit/>
          </a:bodyPr>
          <a:lstStyle/>
          <a:p>
            <a:pPr indent="-233172" lvl="0" marL="347472" rtl="0" algn="l">
              <a:lnSpc>
                <a:spcPct val="100000"/>
              </a:lnSpc>
              <a:spcBef>
                <a:spcPts val="0"/>
              </a:spcBef>
              <a:spcAft>
                <a:spcPts val="0"/>
              </a:spcAft>
              <a:buClr>
                <a:schemeClr val="accent6"/>
              </a:buClr>
              <a:buSzPts val="1800"/>
              <a:buNone/>
            </a:pPr>
            <a:r>
              <a:t/>
            </a:r>
            <a:endParaRPr/>
          </a:p>
        </p:txBody>
      </p:sp>
      <p:sp>
        <p:nvSpPr>
          <p:cNvPr id="175" name="Google Shape;175;p23"/>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3460565" y="322118"/>
            <a:ext cx="7965461" cy="172932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rgbClr val="2A599E"/>
              </a:buClr>
              <a:buSzPts val="3600"/>
              <a:buFont typeface="Arial"/>
              <a:buNone/>
            </a:pPr>
            <a:r>
              <a:rPr b="0" lang="en-US">
                <a:solidFill>
                  <a:srgbClr val="2A599E"/>
                </a:solidFill>
                <a:latin typeface="Arial"/>
                <a:ea typeface="Arial"/>
                <a:cs typeface="Arial"/>
                <a:sym typeface="Arial"/>
              </a:rPr>
              <a:t>H</a:t>
            </a:r>
            <a:r>
              <a:rPr b="0" i="0" lang="en-US">
                <a:solidFill>
                  <a:srgbClr val="2A599E"/>
                </a:solidFill>
                <a:latin typeface="Arial"/>
                <a:ea typeface="Arial"/>
                <a:cs typeface="Arial"/>
                <a:sym typeface="Arial"/>
              </a:rPr>
              <a:t>OW CAN WE ANALYZE HISTORICAL CLAIM DATA TO DETECT PATTERNS THAT INDICATE FRAUDULENT CLAIMS?</a:t>
            </a:r>
            <a:endParaRPr/>
          </a:p>
        </p:txBody>
      </p:sp>
      <p:sp>
        <p:nvSpPr>
          <p:cNvPr id="181" name="Google Shape;181;p24"/>
          <p:cNvSpPr txBox="1"/>
          <p:nvPr>
            <p:ph idx="1" type="body"/>
          </p:nvPr>
        </p:nvSpPr>
        <p:spPr>
          <a:xfrm>
            <a:off x="3460565" y="2303028"/>
            <a:ext cx="8603280" cy="4232853"/>
          </a:xfrm>
          <a:prstGeom prst="rect">
            <a:avLst/>
          </a:prstGeom>
          <a:noFill/>
          <a:ln>
            <a:noFill/>
          </a:ln>
        </p:spPr>
        <p:txBody>
          <a:bodyPr anchorCtr="0" anchor="t" bIns="0" lIns="91425" spcFirstLastPara="1" rIns="91425" wrap="square" tIns="0">
            <a:normAutofit/>
          </a:bodyPr>
          <a:lstStyle/>
          <a:p>
            <a:pPr indent="-233172" lvl="0" marL="347472" rtl="0" algn="l">
              <a:lnSpc>
                <a:spcPct val="100000"/>
              </a:lnSpc>
              <a:spcBef>
                <a:spcPts val="0"/>
              </a:spcBef>
              <a:spcAft>
                <a:spcPts val="0"/>
              </a:spcAft>
              <a:buClr>
                <a:schemeClr val="accent6"/>
              </a:buClr>
              <a:buSzPts val="1800"/>
              <a:buNone/>
            </a:pPr>
            <a:r>
              <a:t/>
            </a:r>
            <a:endParaRPr/>
          </a:p>
          <a:p>
            <a:pPr indent="-233172" lvl="0" marL="347472" rtl="0" algn="l">
              <a:lnSpc>
                <a:spcPct val="100000"/>
              </a:lnSpc>
              <a:spcBef>
                <a:spcPts val="1000"/>
              </a:spcBef>
              <a:spcAft>
                <a:spcPts val="0"/>
              </a:spcAft>
              <a:buClr>
                <a:schemeClr val="accent6"/>
              </a:buClr>
              <a:buSzPts val="1800"/>
              <a:buNone/>
            </a:pPr>
            <a:r>
              <a:t/>
            </a:r>
            <a:endParaRPr/>
          </a:p>
          <a:p>
            <a:pPr indent="-347472" lvl="0" marL="347472" rtl="0" algn="l">
              <a:lnSpc>
                <a:spcPct val="100000"/>
              </a:lnSpc>
              <a:spcBef>
                <a:spcPts val="1000"/>
              </a:spcBef>
              <a:spcAft>
                <a:spcPts val="0"/>
              </a:spcAft>
              <a:buClr>
                <a:schemeClr val="accent6"/>
              </a:buClr>
              <a:buSzPts val="2800"/>
              <a:buChar char="•"/>
            </a:pPr>
            <a:r>
              <a:rPr lang="en-US" sz="2800"/>
              <a:t>High claim amount for Major/Total loss for a low annual premium seems to be a pattern for fraudulent claims</a:t>
            </a:r>
            <a:endParaRPr/>
          </a:p>
          <a:p>
            <a:pPr indent="0" lvl="0" marL="0" rtl="0" algn="l">
              <a:lnSpc>
                <a:spcPct val="100000"/>
              </a:lnSpc>
              <a:spcBef>
                <a:spcPts val="1000"/>
              </a:spcBef>
              <a:spcAft>
                <a:spcPts val="0"/>
              </a:spcAft>
              <a:buClr>
                <a:schemeClr val="accent6"/>
              </a:buClr>
              <a:buSzPts val="1800"/>
              <a:buNone/>
            </a:pPr>
            <a:r>
              <a:t/>
            </a:r>
            <a:endParaRPr/>
          </a:p>
        </p:txBody>
      </p:sp>
      <p:sp>
        <p:nvSpPr>
          <p:cNvPr id="182" name="Google Shape;182;p24"/>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3460565" y="716973"/>
            <a:ext cx="7965461" cy="1340427"/>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rgbClr val="091E42"/>
              </a:buClr>
              <a:buSzPts val="3600"/>
              <a:buFont typeface="Arial"/>
              <a:buNone/>
            </a:pPr>
            <a:br>
              <a:rPr b="0" i="0" lang="en-US">
                <a:solidFill>
                  <a:srgbClr val="091E42"/>
                </a:solidFill>
                <a:latin typeface="Arial"/>
                <a:ea typeface="Arial"/>
                <a:cs typeface="Arial"/>
                <a:sym typeface="Arial"/>
              </a:rPr>
            </a:br>
            <a:br>
              <a:rPr b="0" i="0" lang="en-US">
                <a:solidFill>
                  <a:srgbClr val="091E42"/>
                </a:solidFill>
                <a:latin typeface="Arial"/>
                <a:ea typeface="Arial"/>
                <a:cs typeface="Arial"/>
                <a:sym typeface="Arial"/>
              </a:rPr>
            </a:br>
            <a:r>
              <a:rPr b="0" i="0" lang="en-US">
                <a:solidFill>
                  <a:srgbClr val="2A599E"/>
                </a:solidFill>
                <a:latin typeface="Arial"/>
                <a:ea typeface="Arial"/>
                <a:cs typeface="Arial"/>
                <a:sym typeface="Arial"/>
              </a:rPr>
              <a:t>WHICH FEATURES ARE THE MOST PREDICTIVE OF FRAUDULENT BEHAVIOR?</a:t>
            </a:r>
            <a:endParaRPr/>
          </a:p>
        </p:txBody>
      </p:sp>
      <p:sp>
        <p:nvSpPr>
          <p:cNvPr id="188" name="Google Shape;188;p25"/>
          <p:cNvSpPr txBox="1"/>
          <p:nvPr>
            <p:ph idx="1" type="body"/>
          </p:nvPr>
        </p:nvSpPr>
        <p:spPr>
          <a:xfrm>
            <a:off x="3460565" y="2545774"/>
            <a:ext cx="8603280" cy="3990108"/>
          </a:xfrm>
          <a:prstGeom prst="rect">
            <a:avLst/>
          </a:prstGeom>
          <a:noFill/>
          <a:ln>
            <a:noFill/>
          </a:ln>
        </p:spPr>
        <p:txBody>
          <a:bodyPr anchorCtr="0" anchor="t" bIns="0" lIns="91425" spcFirstLastPara="1" rIns="91425" wrap="square" tIns="0">
            <a:normAutofit/>
          </a:bodyPr>
          <a:lstStyle/>
          <a:p>
            <a:pPr indent="0" lvl="0" marL="0" rtl="0" algn="l">
              <a:lnSpc>
                <a:spcPct val="100000"/>
              </a:lnSpc>
              <a:spcBef>
                <a:spcPts val="0"/>
              </a:spcBef>
              <a:spcAft>
                <a:spcPts val="0"/>
              </a:spcAft>
              <a:buClr>
                <a:schemeClr val="accent6"/>
              </a:buClr>
              <a:buSzPts val="1800"/>
              <a:buNone/>
            </a:pPr>
            <a:r>
              <a:rPr lang="en-US"/>
              <a:t> Top 5 features with corresponding coefficients are:</a:t>
            </a:r>
            <a:endParaRPr/>
          </a:p>
          <a:p>
            <a:pPr indent="-342900" lvl="0" marL="457200" rtl="0" algn="l">
              <a:lnSpc>
                <a:spcPct val="100000"/>
              </a:lnSpc>
              <a:spcBef>
                <a:spcPts val="0"/>
              </a:spcBef>
              <a:spcAft>
                <a:spcPts val="0"/>
              </a:spcAft>
              <a:buSzPts val="1800"/>
              <a:buChar char="•"/>
            </a:pPr>
            <a:r>
              <a:rPr lang="en-US"/>
              <a:t>incident_severity_Minor Damage</a:t>
            </a:r>
            <a:endParaRPr/>
          </a:p>
          <a:p>
            <a:pPr indent="-342900" lvl="0" marL="457200" rtl="0" algn="l">
              <a:lnSpc>
                <a:spcPct val="100000"/>
              </a:lnSpc>
              <a:spcBef>
                <a:spcPts val="0"/>
              </a:spcBef>
              <a:spcAft>
                <a:spcPts val="0"/>
              </a:spcAft>
              <a:buSzPts val="1800"/>
              <a:buChar char="•"/>
            </a:pPr>
            <a:r>
              <a:rPr lang="en-US"/>
              <a:t>insured_hobbies_chess</a:t>
            </a:r>
            <a:endParaRPr/>
          </a:p>
          <a:p>
            <a:pPr indent="-342900" lvl="0" marL="457200" rtl="0" algn="l">
              <a:lnSpc>
                <a:spcPct val="100000"/>
              </a:lnSpc>
              <a:spcBef>
                <a:spcPts val="0"/>
              </a:spcBef>
              <a:spcAft>
                <a:spcPts val="0"/>
              </a:spcAft>
              <a:buSzPts val="1800"/>
              <a:buChar char="•"/>
            </a:pPr>
            <a:r>
              <a:rPr lang="en-US"/>
              <a:t>incident_type_others</a:t>
            </a:r>
            <a:endParaRPr/>
          </a:p>
          <a:p>
            <a:pPr indent="-342900" lvl="0" marL="457200" rtl="0" algn="l">
              <a:lnSpc>
                <a:spcPct val="100000"/>
              </a:lnSpc>
              <a:spcBef>
                <a:spcPts val="0"/>
              </a:spcBef>
              <a:spcAft>
                <a:spcPts val="0"/>
              </a:spcAft>
              <a:buSzPts val="1800"/>
              <a:buChar char="•"/>
            </a:pPr>
            <a:r>
              <a:rPr lang="en-US"/>
              <a:t>insured_hobbies_cross-fit	</a:t>
            </a:r>
            <a:endParaRPr/>
          </a:p>
          <a:p>
            <a:pPr indent="-342900" lvl="0" marL="457200" rtl="0" algn="l">
              <a:lnSpc>
                <a:spcPct val="100000"/>
              </a:lnSpc>
              <a:spcBef>
                <a:spcPts val="0"/>
              </a:spcBef>
              <a:spcAft>
                <a:spcPts val="0"/>
              </a:spcAft>
              <a:buSzPts val="1800"/>
              <a:buChar char="•"/>
            </a:pPr>
            <a:r>
              <a:rPr lang="en-US"/>
              <a:t>injury_claim_%</a:t>
            </a:r>
            <a:endParaRPr/>
          </a:p>
        </p:txBody>
      </p:sp>
      <p:sp>
        <p:nvSpPr>
          <p:cNvPr id="189" name="Google Shape;189;p25"/>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6"/>
          <p:cNvSpPr txBox="1"/>
          <p:nvPr>
            <p:ph type="title"/>
          </p:nvPr>
        </p:nvSpPr>
        <p:spPr>
          <a:xfrm>
            <a:off x="3460565" y="457199"/>
            <a:ext cx="8530544" cy="1714502"/>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rgbClr val="091E42"/>
              </a:buClr>
              <a:buSzPts val="3600"/>
              <a:buFont typeface="Arial"/>
              <a:buNone/>
            </a:pPr>
            <a:br>
              <a:rPr b="0" i="0" lang="en-US">
                <a:solidFill>
                  <a:srgbClr val="091E42"/>
                </a:solidFill>
                <a:latin typeface="Arial"/>
                <a:ea typeface="Arial"/>
                <a:cs typeface="Arial"/>
                <a:sym typeface="Arial"/>
              </a:rPr>
            </a:br>
            <a:br>
              <a:rPr b="0" i="0" lang="en-US">
                <a:solidFill>
                  <a:srgbClr val="091E42"/>
                </a:solidFill>
                <a:latin typeface="Arial"/>
                <a:ea typeface="Arial"/>
                <a:cs typeface="Arial"/>
                <a:sym typeface="Arial"/>
              </a:rPr>
            </a:br>
            <a:r>
              <a:rPr b="0" i="0" lang="en-US">
                <a:solidFill>
                  <a:srgbClr val="2A599E"/>
                </a:solidFill>
                <a:latin typeface="Arial"/>
                <a:ea typeface="Arial"/>
                <a:cs typeface="Arial"/>
                <a:sym typeface="Arial"/>
              </a:rPr>
              <a:t>BASED ON PAST DATA, CAN WE PREDICT THE LIKELIHOOD OF FRAUD FOR AN INCOMING CLAIM? </a:t>
            </a:r>
            <a:endParaRPr/>
          </a:p>
        </p:txBody>
      </p:sp>
      <p:sp>
        <p:nvSpPr>
          <p:cNvPr id="195" name="Google Shape;195;p26"/>
          <p:cNvSpPr txBox="1"/>
          <p:nvPr>
            <p:ph idx="1" type="body"/>
          </p:nvPr>
        </p:nvSpPr>
        <p:spPr>
          <a:xfrm>
            <a:off x="2524991" y="2078182"/>
            <a:ext cx="9538854" cy="4603172"/>
          </a:xfrm>
          <a:prstGeom prst="rect">
            <a:avLst/>
          </a:prstGeom>
          <a:noFill/>
          <a:ln>
            <a:noFill/>
          </a:ln>
        </p:spPr>
        <p:txBody>
          <a:bodyPr anchorCtr="0" anchor="t" bIns="0" lIns="91425" spcFirstLastPara="1" rIns="91425" wrap="square" tIns="0">
            <a:normAutofit/>
          </a:bodyPr>
          <a:lstStyle/>
          <a:p>
            <a:pPr indent="0" lvl="0" marL="0" rtl="0" algn="l">
              <a:spcBef>
                <a:spcPts val="0"/>
              </a:spcBef>
              <a:spcAft>
                <a:spcPts val="0"/>
              </a:spcAft>
              <a:buClr>
                <a:schemeClr val="dk1"/>
              </a:buClr>
              <a:buSzPts val="1100"/>
              <a:buFont typeface="Arial"/>
              <a:buNone/>
            </a:pPr>
            <a:r>
              <a:rPr lang="en-US"/>
              <a:t>Yes, we can use machine learning models and historical data to forecast the possibility of fraud for an incoming claim. We can find important characteristics that differentiate phoney claims from authentic ones by using historical claims data to train models. For instance, in one method, we used a Logistic Regression model in conjunction with Recursive Feature Elimination with Cross-Validation (RFECV) to rank and choose the most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significant attributes according to how well they predict outcomes. As an alternative, we used the built-in feature_importances_ metric in a Random Forest Classifier to identify the main characteristics influencing fraud detection. Based on trends found in the historical data, the model may produce a probability score for an incoming claim after the key features have been determined and it has been trained. This score indicates the possibility of fraud. </a:t>
            </a:r>
            <a:endParaRPr/>
          </a:p>
          <a:p>
            <a:pPr indent="0" lvl="0" marL="0" rtl="0" algn="l">
              <a:lnSpc>
                <a:spcPct val="100000"/>
              </a:lnSpc>
              <a:spcBef>
                <a:spcPts val="0"/>
              </a:spcBef>
              <a:spcAft>
                <a:spcPts val="0"/>
              </a:spcAft>
              <a:buClr>
                <a:schemeClr val="accent6"/>
              </a:buClr>
              <a:buSzPts val="1800"/>
              <a:buNone/>
            </a:pPr>
            <a:r>
              <a:t/>
            </a:r>
            <a:endParaRPr/>
          </a:p>
        </p:txBody>
      </p:sp>
      <p:sp>
        <p:nvSpPr>
          <p:cNvPr id="196" name="Google Shape;196;p26"/>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type="title"/>
          </p:nvPr>
        </p:nvSpPr>
        <p:spPr>
          <a:xfrm>
            <a:off x="3460565" y="332509"/>
            <a:ext cx="8530544" cy="2171700"/>
          </a:xfrm>
          <a:prstGeom prst="rect">
            <a:avLst/>
          </a:prstGeom>
          <a:noFill/>
          <a:ln>
            <a:noFill/>
          </a:ln>
        </p:spPr>
        <p:txBody>
          <a:bodyPr anchorCtr="0" anchor="b" bIns="0" lIns="91425" spcFirstLastPara="1" rIns="91425" wrap="square" tIns="0">
            <a:noAutofit/>
          </a:bodyPr>
          <a:lstStyle/>
          <a:p>
            <a:pPr indent="0" lvl="0" marL="0" rtl="0" algn="l">
              <a:lnSpc>
                <a:spcPct val="100000"/>
              </a:lnSpc>
              <a:spcBef>
                <a:spcPts val="0"/>
              </a:spcBef>
              <a:spcAft>
                <a:spcPts val="0"/>
              </a:spcAft>
              <a:buClr>
                <a:srgbClr val="091E42"/>
              </a:buClr>
              <a:buSzPts val="3600"/>
              <a:buFont typeface="Arial"/>
              <a:buNone/>
            </a:pPr>
            <a:br>
              <a:rPr b="0" i="0" lang="en-US">
                <a:solidFill>
                  <a:srgbClr val="091E42"/>
                </a:solidFill>
                <a:latin typeface="Arial"/>
                <a:ea typeface="Arial"/>
                <a:cs typeface="Arial"/>
                <a:sym typeface="Arial"/>
              </a:rPr>
            </a:br>
            <a:br>
              <a:rPr b="0" i="0" lang="en-US">
                <a:solidFill>
                  <a:srgbClr val="091E42"/>
                </a:solidFill>
                <a:latin typeface="Arial"/>
                <a:ea typeface="Arial"/>
                <a:cs typeface="Arial"/>
                <a:sym typeface="Arial"/>
              </a:rPr>
            </a:br>
            <a:r>
              <a:rPr b="0" i="0" lang="en-US">
                <a:solidFill>
                  <a:srgbClr val="2A599E"/>
                </a:solidFill>
                <a:latin typeface="Arial"/>
                <a:ea typeface="Arial"/>
                <a:cs typeface="Arial"/>
                <a:sym typeface="Arial"/>
              </a:rPr>
              <a:t>WHAT INSIGHTS CAN BE DRAWN FROM THE MODEL THAT CAN HELP IN IMPROVING THE FRAUD DETECTION PROCESS?</a:t>
            </a:r>
            <a:br>
              <a:rPr b="0" i="0" lang="en-US">
                <a:solidFill>
                  <a:srgbClr val="091E42"/>
                </a:solidFill>
                <a:latin typeface="Arial"/>
                <a:ea typeface="Arial"/>
                <a:cs typeface="Arial"/>
                <a:sym typeface="Arial"/>
              </a:rPr>
            </a:br>
            <a:endParaRPr b="0" i="0">
              <a:solidFill>
                <a:srgbClr val="2A599E"/>
              </a:solidFill>
              <a:latin typeface="Arial"/>
              <a:ea typeface="Arial"/>
              <a:cs typeface="Arial"/>
              <a:sym typeface="Arial"/>
            </a:endParaRPr>
          </a:p>
        </p:txBody>
      </p:sp>
      <p:sp>
        <p:nvSpPr>
          <p:cNvPr id="202" name="Google Shape;202;p27"/>
          <p:cNvSpPr txBox="1"/>
          <p:nvPr>
            <p:ph idx="1" type="body"/>
          </p:nvPr>
        </p:nvSpPr>
        <p:spPr>
          <a:xfrm>
            <a:off x="2649682" y="2078182"/>
            <a:ext cx="9414163" cy="4603172"/>
          </a:xfrm>
          <a:prstGeom prst="rect">
            <a:avLst/>
          </a:prstGeom>
          <a:noFill/>
          <a:ln>
            <a:noFill/>
          </a:ln>
        </p:spPr>
        <p:txBody>
          <a:bodyPr anchorCtr="0" anchor="t" bIns="0" lIns="91425" spcFirstLastPara="1" rIns="91425" wrap="square" tIns="0">
            <a:normAutofit/>
          </a:bodyPr>
          <a:lstStyle/>
          <a:p>
            <a:pPr indent="0" lvl="0" marL="0" rtl="0" algn="l">
              <a:spcBef>
                <a:spcPts val="0"/>
              </a:spcBef>
              <a:spcAft>
                <a:spcPts val="0"/>
              </a:spcAft>
              <a:buClr>
                <a:schemeClr val="dk1"/>
              </a:buClr>
              <a:buSzPts val="1100"/>
              <a:buFont typeface="Arial"/>
              <a:buNone/>
            </a:pPr>
            <a:r>
              <a:rPr lang="en-US"/>
              <a:t>Improvements:</a:t>
            </a:r>
            <a:endParaRPr/>
          </a:p>
          <a:p>
            <a:pPr indent="0" lvl="0" marL="0" rtl="0" algn="l">
              <a:spcBef>
                <a:spcPts val="0"/>
              </a:spcBef>
              <a:spcAft>
                <a:spcPts val="0"/>
              </a:spcAft>
              <a:buClr>
                <a:schemeClr val="dk1"/>
              </a:buClr>
              <a:buSzPts val="1100"/>
              <a:buFont typeface="Arial"/>
              <a:buNone/>
            </a:pPr>
            <a:r>
              <a:rPr lang="en-US"/>
              <a:t> • Flag Chess &amp; Cross-fit Claims: Claims with chess or cross-fit hobbies should be flagged for extra verification.</a:t>
            </a:r>
            <a:endParaRPr/>
          </a:p>
          <a:p>
            <a:pPr indent="0" lvl="0" marL="0" rtl="0" algn="l">
              <a:spcBef>
                <a:spcPts val="0"/>
              </a:spcBef>
              <a:spcAft>
                <a:spcPts val="0"/>
              </a:spcAft>
              <a:buClr>
                <a:schemeClr val="dk1"/>
              </a:buClr>
              <a:buSzPts val="1100"/>
              <a:buFont typeface="Arial"/>
              <a:buNone/>
            </a:pPr>
            <a:r>
              <a:rPr lang="en-US"/>
              <a:t> • Faster Processing for Dancing Claims: Claims from individuals with dancing as a hobby can be processed more quickly.</a:t>
            </a:r>
            <a:endParaRPr/>
          </a:p>
          <a:p>
            <a:pPr indent="0" lvl="0" marL="0" rtl="0" algn="l">
              <a:spcBef>
                <a:spcPts val="0"/>
              </a:spcBef>
              <a:spcAft>
                <a:spcPts val="0"/>
              </a:spcAft>
              <a:buClr>
                <a:schemeClr val="dk1"/>
              </a:buClr>
              <a:buSzPts val="1100"/>
              <a:buFont typeface="Arial"/>
              <a:buNone/>
            </a:pPr>
            <a:r>
              <a:rPr lang="en-US"/>
              <a:t> • Streamline Minor Damage Claims: Minor damage claims should be expedited due to lower fraud risk.</a:t>
            </a:r>
            <a:endParaRPr/>
          </a:p>
          <a:p>
            <a:pPr indent="0" lvl="0" marL="0" rtl="0" algn="l">
              <a:spcBef>
                <a:spcPts val="0"/>
              </a:spcBef>
              <a:spcAft>
                <a:spcPts val="0"/>
              </a:spcAft>
              <a:buClr>
                <a:schemeClr val="dk1"/>
              </a:buClr>
              <a:buSzPts val="1100"/>
              <a:buFont typeface="Arial"/>
              <a:buNone/>
            </a:pPr>
            <a:r>
              <a:rPr lang="en-US"/>
              <a:t> • Lower Fraud Risk for Total Loss: Total loss claims should undergo fewer checks, while fraud efforts should focus on claims without </a:t>
            </a:r>
            <a:endParaRPr/>
          </a:p>
          <a:p>
            <a:pPr indent="0" lvl="0" marL="0" rtl="0" algn="l">
              <a:spcBef>
                <a:spcPts val="0"/>
              </a:spcBef>
              <a:spcAft>
                <a:spcPts val="0"/>
              </a:spcAft>
              <a:buClr>
                <a:schemeClr val="dk1"/>
              </a:buClr>
              <a:buSzPts val="1100"/>
              <a:buFont typeface="Arial"/>
              <a:buNone/>
            </a:pPr>
            <a:r>
              <a:rPr lang="en-US"/>
              <a:t>total loss or minor damage.</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accent6"/>
              </a:buClr>
              <a:buSzPts val="1800"/>
              <a:buNone/>
            </a:pPr>
            <a:r>
              <a:t/>
            </a:r>
            <a:endParaRPr/>
          </a:p>
        </p:txBody>
      </p:sp>
      <p:sp>
        <p:nvSpPr>
          <p:cNvPr id="203" name="Google Shape;203;p27"/>
          <p:cNvSpPr txBox="1"/>
          <p:nvPr>
            <p:ph idx="12" type="sldNum"/>
          </p:nvPr>
        </p:nvSpPr>
        <p:spPr>
          <a:xfrm>
            <a:off x="10358437" y="457199"/>
            <a:ext cx="1067589" cy="471489"/>
          </a:xfrm>
          <a:prstGeom prst="rect">
            <a:avLst/>
          </a:prstGeom>
          <a:noFill/>
          <a:ln>
            <a:noFill/>
          </a:ln>
        </p:spPr>
        <p:txBody>
          <a:bodyPr anchorCtr="0" anchor="ctr" bIns="45700" lIns="91425" spcFirstLastPara="1" rIns="0"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