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323" r:id="rId7"/>
    <p:sldId id="324" r:id="rId8"/>
    <p:sldId id="282" r:id="rId9"/>
    <p:sldId id="325" r:id="rId10"/>
    <p:sldId id="326" r:id="rId11"/>
    <p:sldId id="327" r:id="rId12"/>
    <p:sldId id="328" r:id="rId13"/>
    <p:sldId id="329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104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kul Narayanan" userId="9d712bec25c50af3" providerId="LiveId" clId="{B500CE97-BD98-4742-8714-44720307C8BD}"/>
    <pc:docChg chg="undo custSel addSld delSld modSld sldOrd">
      <pc:chgData name="Gokul Narayanan" userId="9d712bec25c50af3" providerId="LiveId" clId="{B500CE97-BD98-4742-8714-44720307C8BD}" dt="2025-05-11T13:58:26.388" v="448" actId="5793"/>
      <pc:docMkLst>
        <pc:docMk/>
      </pc:docMkLst>
      <pc:sldChg chg="del">
        <pc:chgData name="Gokul Narayanan" userId="9d712bec25c50af3" providerId="LiveId" clId="{B500CE97-BD98-4742-8714-44720307C8BD}" dt="2025-05-11T13:46:35.774" v="17" actId="2696"/>
        <pc:sldMkLst>
          <pc:docMk/>
          <pc:sldMk cId="2952923800" sldId="281"/>
        </pc:sldMkLst>
      </pc:sldChg>
      <pc:sldChg chg="modSp mod">
        <pc:chgData name="Gokul Narayanan" userId="9d712bec25c50af3" providerId="LiveId" clId="{B500CE97-BD98-4742-8714-44720307C8BD}" dt="2025-05-11T13:47:14.169" v="47" actId="20577"/>
        <pc:sldMkLst>
          <pc:docMk/>
          <pc:sldMk cId="685681062" sldId="282"/>
        </pc:sldMkLst>
        <pc:spChg chg="mod">
          <ac:chgData name="Gokul Narayanan" userId="9d712bec25c50af3" providerId="LiveId" clId="{B500CE97-BD98-4742-8714-44720307C8BD}" dt="2025-05-11T13:47:01.314" v="36" actId="20577"/>
          <ac:spMkLst>
            <pc:docMk/>
            <pc:sldMk cId="685681062" sldId="282"/>
            <ac:spMk id="2" creationId="{FD5E8954-9BCB-7FD9-A210-38DC54382D45}"/>
          </ac:spMkLst>
        </pc:spChg>
        <pc:spChg chg="mod">
          <ac:chgData name="Gokul Narayanan" userId="9d712bec25c50af3" providerId="LiveId" clId="{B500CE97-BD98-4742-8714-44720307C8BD}" dt="2025-05-11T13:47:14.169" v="47" actId="20577"/>
          <ac:spMkLst>
            <pc:docMk/>
            <pc:sldMk cId="685681062" sldId="282"/>
            <ac:spMk id="3" creationId="{75111C33-898C-4414-4665-5136EB6FC126}"/>
          </ac:spMkLst>
        </pc:spChg>
      </pc:sldChg>
      <pc:sldChg chg="modSp mod">
        <pc:chgData name="Gokul Narayanan" userId="9d712bec25c50af3" providerId="LiveId" clId="{B500CE97-BD98-4742-8714-44720307C8BD}" dt="2025-05-11T13:56:49.239" v="412" actId="20577"/>
        <pc:sldMkLst>
          <pc:docMk/>
          <pc:sldMk cId="1973173046" sldId="297"/>
        </pc:sldMkLst>
        <pc:spChg chg="mod">
          <ac:chgData name="Gokul Narayanan" userId="9d712bec25c50af3" providerId="LiveId" clId="{B500CE97-BD98-4742-8714-44720307C8BD}" dt="2025-05-11T13:56:49.239" v="412" actId="20577"/>
          <ac:spMkLst>
            <pc:docMk/>
            <pc:sldMk cId="1973173046" sldId="297"/>
            <ac:spMk id="3" creationId="{D8B5CEF2-E667-BBB5-2EA6-C06F93B6DE12}"/>
          </ac:spMkLst>
        </pc:spChg>
      </pc:sldChg>
      <pc:sldChg chg="del">
        <pc:chgData name="Gokul Narayanan" userId="9d712bec25c50af3" providerId="LiveId" clId="{B500CE97-BD98-4742-8714-44720307C8BD}" dt="2025-05-11T13:46:24.970" v="16" actId="2696"/>
        <pc:sldMkLst>
          <pc:docMk/>
          <pc:sldMk cId="2906491918" sldId="307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1131718056" sldId="314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2468595790" sldId="315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1941619646" sldId="317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4072101725" sldId="318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3969996159" sldId="319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2498021601" sldId="321"/>
        </pc:sldMkLst>
      </pc:sldChg>
      <pc:sldChg chg="del">
        <pc:chgData name="Gokul Narayanan" userId="9d712bec25c50af3" providerId="LiveId" clId="{B500CE97-BD98-4742-8714-44720307C8BD}" dt="2025-05-11T13:47:52.697" v="48" actId="2696"/>
        <pc:sldMkLst>
          <pc:docMk/>
          <pc:sldMk cId="1686213229" sldId="322"/>
        </pc:sldMkLst>
      </pc:sldChg>
      <pc:sldChg chg="modSp mod">
        <pc:chgData name="Gokul Narayanan" userId="9d712bec25c50af3" providerId="LiveId" clId="{B500CE97-BD98-4742-8714-44720307C8BD}" dt="2025-05-11T13:46:04.949" v="15" actId="20577"/>
        <pc:sldMkLst>
          <pc:docMk/>
          <pc:sldMk cId="532755331" sldId="324"/>
        </pc:sldMkLst>
        <pc:spChg chg="mod">
          <ac:chgData name="Gokul Narayanan" userId="9d712bec25c50af3" providerId="LiveId" clId="{B500CE97-BD98-4742-8714-44720307C8BD}" dt="2025-05-11T13:46:04.949" v="15" actId="20577"/>
          <ac:spMkLst>
            <pc:docMk/>
            <pc:sldMk cId="532755331" sldId="324"/>
            <ac:spMk id="3" creationId="{A1ECFD7E-FB3F-1C83-BFAA-2AFB57626422}"/>
          </ac:spMkLst>
        </pc:spChg>
      </pc:sldChg>
      <pc:sldChg chg="modSp add mod">
        <pc:chgData name="Gokul Narayanan" userId="9d712bec25c50af3" providerId="LiveId" clId="{B500CE97-BD98-4742-8714-44720307C8BD}" dt="2025-05-11T13:50:17.484" v="209" actId="255"/>
        <pc:sldMkLst>
          <pc:docMk/>
          <pc:sldMk cId="2731938771" sldId="325"/>
        </pc:sldMkLst>
        <pc:spChg chg="mod">
          <ac:chgData name="Gokul Narayanan" userId="9d712bec25c50af3" providerId="LiveId" clId="{B500CE97-BD98-4742-8714-44720307C8BD}" dt="2025-05-11T13:48:52.362" v="58" actId="207"/>
          <ac:spMkLst>
            <pc:docMk/>
            <pc:sldMk cId="2731938771" sldId="325"/>
            <ac:spMk id="2" creationId="{0054B411-B1F2-4761-96A5-C0512B33E002}"/>
          </ac:spMkLst>
        </pc:spChg>
        <pc:spChg chg="mod">
          <ac:chgData name="Gokul Narayanan" userId="9d712bec25c50af3" providerId="LiveId" clId="{B500CE97-BD98-4742-8714-44720307C8BD}" dt="2025-05-11T13:50:17.484" v="209" actId="255"/>
          <ac:spMkLst>
            <pc:docMk/>
            <pc:sldMk cId="2731938771" sldId="325"/>
            <ac:spMk id="3" creationId="{EB8BCD4E-A77A-02C8-685F-58E4DFE2FFDA}"/>
          </ac:spMkLst>
        </pc:spChg>
      </pc:sldChg>
      <pc:sldChg chg="modSp add mod">
        <pc:chgData name="Gokul Narayanan" userId="9d712bec25c50af3" providerId="LiveId" clId="{B500CE97-BD98-4742-8714-44720307C8BD}" dt="2025-05-11T13:52:32.918" v="232" actId="14100"/>
        <pc:sldMkLst>
          <pc:docMk/>
          <pc:sldMk cId="1394399101" sldId="326"/>
        </pc:sldMkLst>
        <pc:spChg chg="mod">
          <ac:chgData name="Gokul Narayanan" userId="9d712bec25c50af3" providerId="LiveId" clId="{B500CE97-BD98-4742-8714-44720307C8BD}" dt="2025-05-11T13:52:25.884" v="231" actId="14100"/>
          <ac:spMkLst>
            <pc:docMk/>
            <pc:sldMk cId="1394399101" sldId="326"/>
            <ac:spMk id="2" creationId="{19EA69AC-F18F-6BE6-4334-AA6EE5897ED5}"/>
          </ac:spMkLst>
        </pc:spChg>
        <pc:spChg chg="mod">
          <ac:chgData name="Gokul Narayanan" userId="9d712bec25c50af3" providerId="LiveId" clId="{B500CE97-BD98-4742-8714-44720307C8BD}" dt="2025-05-11T13:52:32.918" v="232" actId="14100"/>
          <ac:spMkLst>
            <pc:docMk/>
            <pc:sldMk cId="1394399101" sldId="326"/>
            <ac:spMk id="3" creationId="{AF32EB0D-E501-9D5C-ACFD-0A808159D563}"/>
          </ac:spMkLst>
        </pc:spChg>
      </pc:sldChg>
      <pc:sldChg chg="modSp add mod">
        <pc:chgData name="Gokul Narayanan" userId="9d712bec25c50af3" providerId="LiveId" clId="{B500CE97-BD98-4742-8714-44720307C8BD}" dt="2025-05-11T13:57:58.600" v="419" actId="14100"/>
        <pc:sldMkLst>
          <pc:docMk/>
          <pc:sldMk cId="324300958" sldId="327"/>
        </pc:sldMkLst>
        <pc:spChg chg="mod">
          <ac:chgData name="Gokul Narayanan" userId="9d712bec25c50af3" providerId="LiveId" clId="{B500CE97-BD98-4742-8714-44720307C8BD}" dt="2025-05-11T13:54:14.427" v="244" actId="14100"/>
          <ac:spMkLst>
            <pc:docMk/>
            <pc:sldMk cId="324300958" sldId="327"/>
            <ac:spMk id="2" creationId="{B4263588-341F-9653-2596-43D3F4F5AFD7}"/>
          </ac:spMkLst>
        </pc:spChg>
        <pc:spChg chg="mod">
          <ac:chgData name="Gokul Narayanan" userId="9d712bec25c50af3" providerId="LiveId" clId="{B500CE97-BD98-4742-8714-44720307C8BD}" dt="2025-05-11T13:57:58.600" v="419" actId="14100"/>
          <ac:spMkLst>
            <pc:docMk/>
            <pc:sldMk cId="324300958" sldId="327"/>
            <ac:spMk id="3" creationId="{C8E6187D-68A2-1378-55CC-E57CEEBCF391}"/>
          </ac:spMkLst>
        </pc:spChg>
      </pc:sldChg>
      <pc:sldChg chg="modSp add mod">
        <pc:chgData name="Gokul Narayanan" userId="9d712bec25c50af3" providerId="LiveId" clId="{B500CE97-BD98-4742-8714-44720307C8BD}" dt="2025-05-11T13:57:50.955" v="418" actId="14100"/>
        <pc:sldMkLst>
          <pc:docMk/>
          <pc:sldMk cId="877390769" sldId="328"/>
        </pc:sldMkLst>
        <pc:spChg chg="mod">
          <ac:chgData name="Gokul Narayanan" userId="9d712bec25c50af3" providerId="LiveId" clId="{B500CE97-BD98-4742-8714-44720307C8BD}" dt="2025-05-11T13:57:47.361" v="417" actId="207"/>
          <ac:spMkLst>
            <pc:docMk/>
            <pc:sldMk cId="877390769" sldId="328"/>
            <ac:spMk id="2" creationId="{AF93A733-33FE-01C6-CD12-942B42F6C14E}"/>
          </ac:spMkLst>
        </pc:spChg>
        <pc:spChg chg="mod">
          <ac:chgData name="Gokul Narayanan" userId="9d712bec25c50af3" providerId="LiveId" clId="{B500CE97-BD98-4742-8714-44720307C8BD}" dt="2025-05-11T13:57:50.955" v="418" actId="14100"/>
          <ac:spMkLst>
            <pc:docMk/>
            <pc:sldMk cId="877390769" sldId="328"/>
            <ac:spMk id="3" creationId="{F1E8222E-8052-B305-CBDE-6763FD5105DA}"/>
          </ac:spMkLst>
        </pc:spChg>
      </pc:sldChg>
      <pc:sldChg chg="modSp add mod ord">
        <pc:chgData name="Gokul Narayanan" userId="9d712bec25c50af3" providerId="LiveId" clId="{B500CE97-BD98-4742-8714-44720307C8BD}" dt="2025-05-11T13:58:26.388" v="448" actId="5793"/>
        <pc:sldMkLst>
          <pc:docMk/>
          <pc:sldMk cId="1236473620" sldId="329"/>
        </pc:sldMkLst>
        <pc:spChg chg="mod">
          <ac:chgData name="Gokul Narayanan" userId="9d712bec25c50af3" providerId="LiveId" clId="{B500CE97-BD98-4742-8714-44720307C8BD}" dt="2025-05-11T13:58:19.870" v="446" actId="20577"/>
          <ac:spMkLst>
            <pc:docMk/>
            <pc:sldMk cId="1236473620" sldId="329"/>
            <ac:spMk id="2" creationId="{53393CB1-AA86-A55F-CED9-5095C6918E8A}"/>
          </ac:spMkLst>
        </pc:spChg>
        <pc:spChg chg="mod">
          <ac:chgData name="Gokul Narayanan" userId="9d712bec25c50af3" providerId="LiveId" clId="{B500CE97-BD98-4742-8714-44720307C8BD}" dt="2025-05-11T13:58:26.388" v="448" actId="5793"/>
          <ac:spMkLst>
            <pc:docMk/>
            <pc:sldMk cId="1236473620" sldId="329"/>
            <ac:spMk id="3" creationId="{0F3103D2-3892-487F-F5EF-6DCF5135CC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8622-89C5-F518-E6CE-FFFB71F6B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0B1C6-D9DC-9B99-AE4F-AC90B2F73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B70D9-F357-A58B-F49E-BF4B8956D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1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C26BD-26D4-EABD-4A8D-77DBD478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E7565E-DD16-5377-3C43-88E00508F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70025-B4DB-13B5-1BDA-A681EF5DA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15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DE50-48AD-3A7B-365E-0BAC57C3B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9480E-B169-7DE1-0DAB-DFF717DC5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7AFBB-6499-2532-5BA4-FB780A07E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05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6057D-579A-88C2-A095-4E9D0F18F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98B80-EAC8-FEBA-6BE9-6AC2FF23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29277-151E-A0F8-3B39-17B3C5B8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84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5D6A-FF2E-C4A7-0086-76BAE948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45569-E630-3A13-B31D-68505241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AAE68-CC1A-46BD-1612-F4E66F73C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39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BBB4C-B060-C3E3-3893-25ACA2E5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D0CF4-3375-BA8E-99A5-51EEE984B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993FA-EE73-265F-2464-864256B48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67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2266-30E2-97C6-AB5E-F23F16A11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A4824-555F-2E53-65EC-ABDCDDDC1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B6DC0-D47E-68D8-E298-D9ABC3EF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1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FRAUDULENT CLAIM  Detection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Gokul NARAYANAN</a:t>
            </a:r>
            <a:br>
              <a:rPr lang="en-US" sz="2000" dirty="0"/>
            </a:br>
            <a:r>
              <a:rPr lang="en-US" sz="2000" dirty="0"/>
              <a:t>SAURABH PUROHIT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222A6-031A-331E-5088-8127D67D2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3CB1-AA86-A55F-CED9-5095C691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800102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03D2-3892-487F-F5EF-6DCF5135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3164"/>
            <a:ext cx="6583680" cy="4628820"/>
          </a:xfrm>
        </p:spPr>
        <p:txBody>
          <a:bodyPr>
            <a:noAutofit/>
          </a:bodyPr>
          <a:lstStyle/>
          <a:p>
            <a:pPr algn="l" rtl="0"/>
            <a:endParaRPr lang="en-US" sz="2000" dirty="0">
              <a:latin typeface="system-u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A1CDE-D0E9-41C5-D761-90A04B802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47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sz="2400" dirty="0"/>
              <a:t>GOKUL NARAYANAN</a:t>
            </a:r>
            <a:br>
              <a:rPr lang="en-US" sz="2400" dirty="0"/>
            </a:br>
            <a:r>
              <a:rPr lang="en-US" sz="2400" dirty="0"/>
              <a:t>SAURABH PUROHIT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200026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3164"/>
            <a:ext cx="6583680" cy="4628820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system-ui"/>
              </a:rPr>
              <a:t>Global Insure, a leading insurance company, processes thousands of claims annually. However, a significant percentage of these claims turn out to be fraudulent, resulting in considerable financial losses. The company’s current process for identifying fraudulent claims involves manual inspections, which is time-consuming and inefficient. Fraudulent claims are often detected too late in the process, after the company has already paid out significant amounts.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E35C5-28F7-EDF0-CED6-19C9975A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FCCE-B2C0-9DCA-3658-AEA899D5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80010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8FB5-79C8-5D12-4A37-48F774137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3164"/>
            <a:ext cx="6583680" cy="4628820"/>
          </a:xfrm>
        </p:spPr>
        <p:txBody>
          <a:bodyPr>
            <a:noAutofit/>
          </a:bodyPr>
          <a:lstStyle/>
          <a:p>
            <a:r>
              <a:rPr lang="en-US" sz="2000" b="0" i="0" dirty="0">
                <a:effectLst/>
                <a:latin typeface="system-ui"/>
              </a:rPr>
              <a:t>Global Insure wants to improve its fraud detection process using data-driven insights to classify claims as fraudulent or legitimate early in the approval process. This would minimize financial losses and optimize the overall claims handling process.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BEE14-42F0-96DF-67A3-333581DF1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7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DC5B-EA04-8144-366A-3AA33F77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E22C-70A9-D7EB-9BE0-75C4CFF8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6583680" cy="800102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FD7E-FB3F-1C83-BFAA-2AFB5762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13164"/>
            <a:ext cx="6583680" cy="4628820"/>
          </a:xfrm>
        </p:spPr>
        <p:txBody>
          <a:bodyPr>
            <a:no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system-ui"/>
              </a:rPr>
              <a:t> The objective is to build a model to classify insurance claims as either fraudulent or legitimate based on historical claim details and customer profiles. </a:t>
            </a:r>
          </a:p>
          <a:p>
            <a:pPr algn="l" rtl="0"/>
            <a:endParaRPr lang="en-US" sz="2000" dirty="0">
              <a:latin typeface="system-ui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dirty="0">
                <a:latin typeface="system-ui"/>
              </a:rPr>
              <a:t> By using features such as claim amounts, customer profiles, claim types and approval times, the company aims to predict the claims that are likely to be fraudulent before they are approved.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E3F01-2172-E3B6-A3BD-95215512C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5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45EE8-44A0-9EFA-49BB-3861EF887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B411-B1F2-4761-96A5-C0512B33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22118"/>
            <a:ext cx="7965461" cy="1729320"/>
          </a:xfrm>
        </p:spPr>
        <p:txBody>
          <a:bodyPr/>
          <a:lstStyle/>
          <a:p>
            <a:pPr algn="l" rtl="0"/>
            <a:r>
              <a:rPr lang="en-US" b="0" dirty="0">
                <a:solidFill>
                  <a:schemeClr val="accent3">
                    <a:lumMod val="50000"/>
                  </a:schemeClr>
                </a:solidFill>
                <a:latin typeface="freight-text-pro"/>
              </a:rPr>
              <a:t>H</a:t>
            </a: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freight-text-pro"/>
              </a:rPr>
              <a:t>ow can we analyze historical claim data to detect patterns that indicate fraudulent claims?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CD4E-A77A-02C8-685F-58E4DFE2F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8"/>
            <a:ext cx="8603280" cy="423285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High claim amount for Major/Total loss for a low annual premium seems to be a pattern for fraudulent claims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6CBF479-4E54-993C-156D-563C7B3A0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93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B8A1-7A37-6E09-0D3E-68DEBA60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69AC-F18F-6BE6-4334-AA6EE589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716973"/>
            <a:ext cx="7965461" cy="1340427"/>
          </a:xfrm>
        </p:spPr>
        <p:txBody>
          <a:bodyPr/>
          <a:lstStyle/>
          <a:p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freight-text-pro"/>
              </a:rPr>
              <a:t>Which features are the most predictive of fraudulent behavior?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EB0D-E501-9D5C-ACFD-0A808159D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545774"/>
            <a:ext cx="8603280" cy="399010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348FAA2-39C5-8393-ED4F-511DF66EDE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9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582BF-5894-B5AD-EDB6-CD4085F4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3588-341F-9653-2596-43D3F4F5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457199"/>
            <a:ext cx="8530544" cy="1714502"/>
          </a:xfrm>
        </p:spPr>
        <p:txBody>
          <a:bodyPr/>
          <a:lstStyle/>
          <a:p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freight-text-pro"/>
              </a:rPr>
              <a:t>Based on past data, can we predict the likelihood of fraud for an incoming claim?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187D-68A2-1378-55CC-E57CEEBCF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4991" y="2078182"/>
            <a:ext cx="9538854" cy="46031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E056FA8-870B-EE94-644C-2A8751BCB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4B201-280E-B916-5DD9-577A80953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A733-33FE-01C6-CD12-942B42F6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332509"/>
            <a:ext cx="8530544" cy="2171700"/>
          </a:xfrm>
        </p:spPr>
        <p:txBody>
          <a:bodyPr/>
          <a:lstStyle/>
          <a:p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r>
              <a:rPr lang="en-US" b="0" i="0" dirty="0">
                <a:solidFill>
                  <a:schemeClr val="accent3">
                    <a:lumMod val="50000"/>
                  </a:schemeClr>
                </a:solidFill>
                <a:effectLst/>
                <a:latin typeface="freight-text-pro"/>
              </a:rPr>
              <a:t>What insights can be drawn from the model that can help in improving the fraud detection process?</a:t>
            </a:r>
            <a:b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</a:br>
            <a:endParaRPr lang="en-US" b="0" i="0" dirty="0">
              <a:solidFill>
                <a:schemeClr val="accent3">
                  <a:lumMod val="50000"/>
                </a:schemeClr>
              </a:solidFill>
              <a:effectLst/>
              <a:latin typeface="freight-text-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222E-8052-B305-CBDE-6763FD51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49682" y="2078182"/>
            <a:ext cx="9414163" cy="460317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9238EED-5C80-5436-B6EF-B15AD1DDA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907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{1A156C41-3CE0-4CD1-9627-90588F74B448}tf78438558_win32</Template>
  <TotalTime>41</TotalTime>
  <Words>296</Words>
  <Application>Microsoft Office PowerPoint</Application>
  <PresentationFormat>Widescreen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freight-text-pro</vt:lpstr>
      <vt:lpstr>Sabon Next LT</vt:lpstr>
      <vt:lpstr>system-ui</vt:lpstr>
      <vt:lpstr>Custom</vt:lpstr>
      <vt:lpstr>FRAUDULENT CLAIM  Detection  Gokul NARAYANAN SAURABH PUROHIT</vt:lpstr>
      <vt:lpstr>BACKGROUND</vt:lpstr>
      <vt:lpstr>PROBLEM STATEMENT</vt:lpstr>
      <vt:lpstr>OBJECTIVE</vt:lpstr>
      <vt:lpstr>SUMMARY OF ANALYSIS</vt:lpstr>
      <vt:lpstr>How can we analyze historical claim data to detect patterns that indicate fraudulent claims?</vt:lpstr>
      <vt:lpstr>  Which features are the most predictive of fraudulent behavior?</vt:lpstr>
      <vt:lpstr>  Based on past data, can we predict the likelihood of fraud for an incoming claim? </vt:lpstr>
      <vt:lpstr>  What insights can be drawn from the model that can help in improving the fraud detection process? </vt:lpstr>
      <vt:lpstr>RECOMMENDATIONS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Gokul Narayanan</dc:creator>
  <cp:lastModifiedBy>Gokul Narayanan</cp:lastModifiedBy>
  <cp:revision>1</cp:revision>
  <dcterms:created xsi:type="dcterms:W3CDTF">2025-05-11T13:16:52Z</dcterms:created>
  <dcterms:modified xsi:type="dcterms:W3CDTF">2025-05-11T13:58:30Z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