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4" r:id="rId3"/>
    <p:sldId id="275" r:id="rId4"/>
    <p:sldId id="276" r:id="rId5"/>
    <p:sldId id="277" r:id="rId6"/>
    <p:sldId id="278" r:id="rId7"/>
    <p:sldId id="279" r:id="rId8"/>
    <p:sldId id="280" r:id="rId9"/>
    <p:sldId id="281" r:id="rId10"/>
    <p:sldId id="258" r:id="rId11"/>
    <p:sldId id="259" r:id="rId12"/>
    <p:sldId id="282" r:id="rId13"/>
    <p:sldId id="283" r:id="rId14"/>
    <p:sldId id="284" r:id="rId15"/>
    <p:sldId id="285" r:id="rId16"/>
    <p:sldId id="286" r:id="rId17"/>
    <p:sldId id="287" r:id="rId18"/>
    <p:sldId id="288" r:id="rId19"/>
    <p:sldId id="273" r:id="rId20"/>
    <p:sldId id="262" r:id="rId21"/>
    <p:sldId id="289" r:id="rId22"/>
    <p:sldId id="29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1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D3D32F-017A-42D2-9CDC-2CDE16465628}" type="slidenum">
              <a:rPr lang="en-US" smtClean="0"/>
              <a:pPr/>
              <a:t>2</a:t>
            </a:fld>
            <a:endParaRPr lang="en-US" dirty="0"/>
          </a:p>
        </p:txBody>
      </p:sp>
    </p:spTree>
    <p:extLst>
      <p:ext uri="{BB962C8B-B14F-4D97-AF65-F5344CB8AC3E}">
        <p14:creationId xmlns:p14="http://schemas.microsoft.com/office/powerpoint/2010/main" xmlns="" val="4221659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1048582"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lstStyle/>
          <a:p>
            <a:fld id="{AF752313-55D4-45D5-8771-4D9FBA07FF4B}" type="datetimeFigureOut">
              <a:rPr lang="en-US" smtClean="0"/>
              <a:pPr/>
              <a:t>4/23/2018</a:t>
            </a:fld>
            <a:endParaRPr lang="en-US" dirty="0"/>
          </a:p>
        </p:txBody>
      </p:sp>
      <p:sp>
        <p:nvSpPr>
          <p:cNvPr id="1048584" name="Footer Placeholder 4"/>
          <p:cNvSpPr>
            <a:spLocks noGrp="1"/>
          </p:cNvSpPr>
          <p:nvPr>
            <p:ph type="ftr" sz="quarter" idx="11"/>
          </p:nvPr>
        </p:nvSpPr>
        <p:spPr/>
        <p:txBody>
          <a:bodyPr/>
          <a:lstStyle/>
          <a:p>
            <a:endParaRPr lang="en-US" dirty="0"/>
          </a:p>
        </p:txBody>
      </p:sp>
      <p:sp>
        <p:nvSpPr>
          <p:cNvPr id="1048585" name="Slide Number Placeholder 5"/>
          <p:cNvSpPr>
            <a:spLocks noGrp="1"/>
          </p:cNvSpPr>
          <p:nvPr>
            <p:ph type="sldNum" sz="quarter" idx="12"/>
          </p:nvPr>
        </p:nvSpPr>
        <p:spPr/>
        <p:txBody>
          <a:bodyPr/>
          <a:lstStyle/>
          <a:p>
            <a:fld id="{9F11B2FB-317B-4773-9090-D518452DAFC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5" name="Title 1"/>
          <p:cNvSpPr>
            <a:spLocks noGrp="1"/>
          </p:cNvSpPr>
          <p:nvPr>
            <p:ph type="title"/>
          </p:nvPr>
        </p:nvSpPr>
        <p:spPr/>
        <p:txBody>
          <a:bodyPr/>
          <a:lstStyle/>
          <a:p>
            <a:r>
              <a:rPr lang="en-US" smtClean="0"/>
              <a:t>Click to edit Master title style</a:t>
            </a:r>
            <a:endParaRPr lang="en-US"/>
          </a:p>
        </p:txBody>
      </p:sp>
      <p:sp>
        <p:nvSpPr>
          <p:cNvPr id="1048646"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7" name="Date Placeholder 3"/>
          <p:cNvSpPr>
            <a:spLocks noGrp="1"/>
          </p:cNvSpPr>
          <p:nvPr>
            <p:ph type="dt" sz="half" idx="10"/>
          </p:nvPr>
        </p:nvSpPr>
        <p:spPr/>
        <p:txBody>
          <a:bodyPr/>
          <a:lstStyle/>
          <a:p>
            <a:fld id="{AF752313-55D4-45D5-8771-4D9FBA07FF4B}" type="datetimeFigureOut">
              <a:rPr lang="en-US" smtClean="0"/>
              <a:pPr/>
              <a:t>4/23/2018</a:t>
            </a:fld>
            <a:endParaRPr lang="en-US" dirty="0"/>
          </a:p>
        </p:txBody>
      </p:sp>
      <p:sp>
        <p:nvSpPr>
          <p:cNvPr id="1048648" name="Footer Placeholder 4"/>
          <p:cNvSpPr>
            <a:spLocks noGrp="1"/>
          </p:cNvSpPr>
          <p:nvPr>
            <p:ph type="ftr" sz="quarter" idx="11"/>
          </p:nvPr>
        </p:nvSpPr>
        <p:spPr/>
        <p:txBody>
          <a:bodyPr/>
          <a:lstStyle/>
          <a:p>
            <a:endParaRPr lang="en-US" dirty="0"/>
          </a:p>
        </p:txBody>
      </p:sp>
      <p:sp>
        <p:nvSpPr>
          <p:cNvPr id="1048649" name="Slide Number Placeholder 5"/>
          <p:cNvSpPr>
            <a:spLocks noGrp="1"/>
          </p:cNvSpPr>
          <p:nvPr>
            <p:ph type="sldNum" sz="quarter" idx="12"/>
          </p:nvPr>
        </p:nvSpPr>
        <p:spPr/>
        <p:txBody>
          <a:bodyPr/>
          <a:lstStyle/>
          <a:p>
            <a:fld id="{9F11B2FB-317B-4773-9090-D518452DAFC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6"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1048627"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8" name="Date Placeholder 3"/>
          <p:cNvSpPr>
            <a:spLocks noGrp="1"/>
          </p:cNvSpPr>
          <p:nvPr>
            <p:ph type="dt" sz="half" idx="10"/>
          </p:nvPr>
        </p:nvSpPr>
        <p:spPr/>
        <p:txBody>
          <a:bodyPr/>
          <a:lstStyle/>
          <a:p>
            <a:fld id="{AF752313-55D4-45D5-8771-4D9FBA07FF4B}" type="datetimeFigureOut">
              <a:rPr lang="en-US" smtClean="0"/>
              <a:pPr/>
              <a:t>4/23/2018</a:t>
            </a:fld>
            <a:endParaRPr lang="en-US" dirty="0"/>
          </a:p>
        </p:txBody>
      </p:sp>
      <p:sp>
        <p:nvSpPr>
          <p:cNvPr id="1048629" name="Footer Placeholder 4"/>
          <p:cNvSpPr>
            <a:spLocks noGrp="1"/>
          </p:cNvSpPr>
          <p:nvPr>
            <p:ph type="ftr" sz="quarter" idx="11"/>
          </p:nvPr>
        </p:nvSpPr>
        <p:spPr/>
        <p:txBody>
          <a:bodyPr/>
          <a:lstStyle/>
          <a:p>
            <a:endParaRPr lang="en-US" dirty="0"/>
          </a:p>
        </p:txBody>
      </p:sp>
      <p:sp>
        <p:nvSpPr>
          <p:cNvPr id="1048630" name="Slide Number Placeholder 5"/>
          <p:cNvSpPr>
            <a:spLocks noGrp="1"/>
          </p:cNvSpPr>
          <p:nvPr>
            <p:ph type="sldNum" sz="quarter" idx="12"/>
          </p:nvPr>
        </p:nvSpPr>
        <p:spPr/>
        <p:txBody>
          <a:bodyPr/>
          <a:lstStyle/>
          <a:p>
            <a:fld id="{9F11B2FB-317B-4773-9090-D518452DAFC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smtClean="0"/>
              <a:t>Click to edit Master title style</a:t>
            </a:r>
            <a:endParaRPr lang="en-US"/>
          </a:p>
        </p:txBody>
      </p:sp>
      <p:sp>
        <p:nvSpPr>
          <p:cNvPr id="1048591"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2" name="Date Placeholder 3"/>
          <p:cNvSpPr>
            <a:spLocks noGrp="1"/>
          </p:cNvSpPr>
          <p:nvPr>
            <p:ph type="dt" sz="half" idx="10"/>
          </p:nvPr>
        </p:nvSpPr>
        <p:spPr/>
        <p:txBody>
          <a:bodyPr/>
          <a:lstStyle/>
          <a:p>
            <a:fld id="{AF752313-55D4-45D5-8771-4D9FBA07FF4B}" type="datetimeFigureOut">
              <a:rPr lang="en-US" smtClean="0"/>
              <a:pPr/>
              <a:t>4/23/2018</a:t>
            </a:fld>
            <a:endParaRPr lang="en-US" dirty="0"/>
          </a:p>
        </p:txBody>
      </p:sp>
      <p:sp>
        <p:nvSpPr>
          <p:cNvPr id="1048593" name="Footer Placeholder 4"/>
          <p:cNvSpPr>
            <a:spLocks noGrp="1"/>
          </p:cNvSpPr>
          <p:nvPr>
            <p:ph type="ftr" sz="quarter" idx="11"/>
          </p:nvPr>
        </p:nvSpPr>
        <p:spPr/>
        <p:txBody>
          <a:bodyPr/>
          <a:lstStyle/>
          <a:p>
            <a:endParaRPr lang="en-US" dirty="0"/>
          </a:p>
        </p:txBody>
      </p:sp>
      <p:sp>
        <p:nvSpPr>
          <p:cNvPr id="1048594" name="Slide Number Placeholder 5"/>
          <p:cNvSpPr>
            <a:spLocks noGrp="1"/>
          </p:cNvSpPr>
          <p:nvPr>
            <p:ph type="sldNum" sz="quarter" idx="12"/>
          </p:nvPr>
        </p:nvSpPr>
        <p:spPr/>
        <p:txBody>
          <a:bodyPr/>
          <a:lstStyle/>
          <a:p>
            <a:fld id="{9F11B2FB-317B-4773-9090-D518452DAFC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0"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1048641"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42" name="Date Placeholder 3"/>
          <p:cNvSpPr>
            <a:spLocks noGrp="1"/>
          </p:cNvSpPr>
          <p:nvPr>
            <p:ph type="dt" sz="half" idx="10"/>
          </p:nvPr>
        </p:nvSpPr>
        <p:spPr/>
        <p:txBody>
          <a:bodyPr/>
          <a:lstStyle/>
          <a:p>
            <a:fld id="{AF752313-55D4-45D5-8771-4D9FBA07FF4B}" type="datetimeFigureOut">
              <a:rPr lang="en-US" smtClean="0"/>
              <a:pPr/>
              <a:t>4/23/2018</a:t>
            </a:fld>
            <a:endParaRPr lang="en-US" dirty="0"/>
          </a:p>
        </p:txBody>
      </p:sp>
      <p:sp>
        <p:nvSpPr>
          <p:cNvPr id="1048643" name="Footer Placeholder 4"/>
          <p:cNvSpPr>
            <a:spLocks noGrp="1"/>
          </p:cNvSpPr>
          <p:nvPr>
            <p:ph type="ftr" sz="quarter" idx="11"/>
          </p:nvPr>
        </p:nvSpPr>
        <p:spPr/>
        <p:txBody>
          <a:bodyPr/>
          <a:lstStyle/>
          <a:p>
            <a:endParaRPr lang="en-US" dirty="0"/>
          </a:p>
        </p:txBody>
      </p:sp>
      <p:sp>
        <p:nvSpPr>
          <p:cNvPr id="1048644" name="Slide Number Placeholder 5"/>
          <p:cNvSpPr>
            <a:spLocks noGrp="1"/>
          </p:cNvSpPr>
          <p:nvPr>
            <p:ph type="sldNum" sz="quarter" idx="12"/>
          </p:nvPr>
        </p:nvSpPr>
        <p:spPr/>
        <p:txBody>
          <a:bodyPr/>
          <a:lstStyle/>
          <a:p>
            <a:fld id="{9F11B2FB-317B-4773-9090-D518452DAFC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en-US" smtClean="0"/>
              <a:t>Click to edit Master title style</a:t>
            </a:r>
            <a:endParaRPr lang="en-US"/>
          </a:p>
        </p:txBody>
      </p:sp>
      <p:sp>
        <p:nvSpPr>
          <p:cNvPr id="1048609"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0"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1" name="Date Placeholder 4"/>
          <p:cNvSpPr>
            <a:spLocks noGrp="1"/>
          </p:cNvSpPr>
          <p:nvPr>
            <p:ph type="dt" sz="half" idx="10"/>
          </p:nvPr>
        </p:nvSpPr>
        <p:spPr/>
        <p:txBody>
          <a:bodyPr/>
          <a:lstStyle/>
          <a:p>
            <a:fld id="{AF752313-55D4-45D5-8771-4D9FBA07FF4B}" type="datetimeFigureOut">
              <a:rPr lang="en-US" smtClean="0"/>
              <a:pPr/>
              <a:t>4/23/2018</a:t>
            </a:fld>
            <a:endParaRPr lang="en-US" dirty="0"/>
          </a:p>
        </p:txBody>
      </p:sp>
      <p:sp>
        <p:nvSpPr>
          <p:cNvPr id="1048612" name="Footer Placeholder 5"/>
          <p:cNvSpPr>
            <a:spLocks noGrp="1"/>
          </p:cNvSpPr>
          <p:nvPr>
            <p:ph type="ftr" sz="quarter" idx="11"/>
          </p:nvPr>
        </p:nvSpPr>
        <p:spPr/>
        <p:txBody>
          <a:bodyPr/>
          <a:lstStyle/>
          <a:p>
            <a:endParaRPr lang="en-US" dirty="0"/>
          </a:p>
        </p:txBody>
      </p:sp>
      <p:sp>
        <p:nvSpPr>
          <p:cNvPr id="1048613" name="Slide Number Placeholder 6"/>
          <p:cNvSpPr>
            <a:spLocks noGrp="1"/>
          </p:cNvSpPr>
          <p:nvPr>
            <p:ph type="sldNum" sz="quarter" idx="12"/>
          </p:nvPr>
        </p:nvSpPr>
        <p:spPr/>
        <p:txBody>
          <a:bodyPr/>
          <a:lstStyle/>
          <a:p>
            <a:fld id="{9F11B2FB-317B-4773-9090-D518452DAFC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smtClean="0"/>
              <a:t>Click to edit Master title style</a:t>
            </a:r>
            <a:endParaRPr lang="en-US"/>
          </a:p>
        </p:txBody>
      </p:sp>
      <p:sp>
        <p:nvSpPr>
          <p:cNvPr id="1048615" name="Text Placeholder 2"/>
          <p:cNvSpPr>
            <a:spLocks noGrp="1"/>
          </p:cNvSpPr>
          <p:nvPr>
            <p:ph type="body" idx="1"/>
          </p:nvPr>
        </p:nvSpPr>
        <p:spPr>
          <a:xfrm>
            <a:off x="457200" y="1535113"/>
            <a:ext cx="4040188" cy="639762"/>
          </a:xfrm>
        </p:spPr>
        <p:txBody>
          <a:bodyPr anchor="b">
            <a:normAutofit fontScale="95833" lnSpcReduction="20000"/>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16"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7" name="Text Placeholder 4"/>
          <p:cNvSpPr>
            <a:spLocks noGrp="1"/>
          </p:cNvSpPr>
          <p:nvPr>
            <p:ph type="body" sz="quarter" idx="3"/>
          </p:nvPr>
        </p:nvSpPr>
        <p:spPr>
          <a:xfrm>
            <a:off x="4645025" y="1535113"/>
            <a:ext cx="4041775" cy="639762"/>
          </a:xfrm>
        </p:spPr>
        <p:txBody>
          <a:bodyPr anchor="b">
            <a:normAutofit fontScale="95833" lnSpcReduction="20000"/>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18"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9" name="Date Placeholder 6"/>
          <p:cNvSpPr>
            <a:spLocks noGrp="1"/>
          </p:cNvSpPr>
          <p:nvPr>
            <p:ph type="dt" sz="half" idx="10"/>
          </p:nvPr>
        </p:nvSpPr>
        <p:spPr/>
        <p:txBody>
          <a:bodyPr/>
          <a:lstStyle/>
          <a:p>
            <a:fld id="{AF752313-55D4-45D5-8771-4D9FBA07FF4B}" type="datetimeFigureOut">
              <a:rPr lang="en-US" smtClean="0"/>
              <a:pPr/>
              <a:t>4/23/2018</a:t>
            </a:fld>
            <a:endParaRPr lang="en-US" dirty="0"/>
          </a:p>
        </p:txBody>
      </p:sp>
      <p:sp>
        <p:nvSpPr>
          <p:cNvPr id="1048620" name="Footer Placeholder 7"/>
          <p:cNvSpPr>
            <a:spLocks noGrp="1"/>
          </p:cNvSpPr>
          <p:nvPr>
            <p:ph type="ftr" sz="quarter" idx="11"/>
          </p:nvPr>
        </p:nvSpPr>
        <p:spPr/>
        <p:txBody>
          <a:bodyPr/>
          <a:lstStyle/>
          <a:p>
            <a:endParaRPr lang="en-US" dirty="0"/>
          </a:p>
        </p:txBody>
      </p:sp>
      <p:sp>
        <p:nvSpPr>
          <p:cNvPr id="1048621" name="Slide Number Placeholder 8"/>
          <p:cNvSpPr>
            <a:spLocks noGrp="1"/>
          </p:cNvSpPr>
          <p:nvPr>
            <p:ph type="sldNum" sz="quarter" idx="12"/>
          </p:nvPr>
        </p:nvSpPr>
        <p:spPr/>
        <p:txBody>
          <a:bodyPr/>
          <a:lstStyle/>
          <a:p>
            <a:fld id="{9F11B2FB-317B-4773-9090-D518452DAFC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smtClean="0"/>
              <a:t>Click to edit Master title style</a:t>
            </a:r>
            <a:endParaRPr lang="en-US"/>
          </a:p>
        </p:txBody>
      </p:sp>
      <p:sp>
        <p:nvSpPr>
          <p:cNvPr id="1048623" name="Date Placeholder 2"/>
          <p:cNvSpPr>
            <a:spLocks noGrp="1"/>
          </p:cNvSpPr>
          <p:nvPr>
            <p:ph type="dt" sz="half" idx="10"/>
          </p:nvPr>
        </p:nvSpPr>
        <p:spPr/>
        <p:txBody>
          <a:bodyPr/>
          <a:lstStyle/>
          <a:p>
            <a:fld id="{AF752313-55D4-45D5-8771-4D9FBA07FF4B}" type="datetimeFigureOut">
              <a:rPr lang="en-US" smtClean="0"/>
              <a:pPr/>
              <a:t>4/23/2018</a:t>
            </a:fld>
            <a:endParaRPr lang="en-US" dirty="0"/>
          </a:p>
        </p:txBody>
      </p:sp>
      <p:sp>
        <p:nvSpPr>
          <p:cNvPr id="1048624" name="Footer Placeholder 3"/>
          <p:cNvSpPr>
            <a:spLocks noGrp="1"/>
          </p:cNvSpPr>
          <p:nvPr>
            <p:ph type="ftr" sz="quarter" idx="11"/>
          </p:nvPr>
        </p:nvSpPr>
        <p:spPr/>
        <p:txBody>
          <a:bodyPr/>
          <a:lstStyle/>
          <a:p>
            <a:endParaRPr lang="en-US" dirty="0"/>
          </a:p>
        </p:txBody>
      </p:sp>
      <p:sp>
        <p:nvSpPr>
          <p:cNvPr id="1048625" name="Slide Number Placeholder 4"/>
          <p:cNvSpPr>
            <a:spLocks noGrp="1"/>
          </p:cNvSpPr>
          <p:nvPr>
            <p:ph type="sldNum" sz="quarter" idx="12"/>
          </p:nvPr>
        </p:nvSpPr>
        <p:spPr/>
        <p:txBody>
          <a:bodyPr/>
          <a:lstStyle/>
          <a:p>
            <a:fld id="{9F11B2FB-317B-4773-9090-D518452DAFC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31" name="Date Placeholder 1"/>
          <p:cNvSpPr>
            <a:spLocks noGrp="1"/>
          </p:cNvSpPr>
          <p:nvPr>
            <p:ph type="dt" sz="half" idx="10"/>
          </p:nvPr>
        </p:nvSpPr>
        <p:spPr/>
        <p:txBody>
          <a:bodyPr/>
          <a:lstStyle/>
          <a:p>
            <a:fld id="{AF752313-55D4-45D5-8771-4D9FBA07FF4B}" type="datetimeFigureOut">
              <a:rPr lang="en-US" smtClean="0"/>
              <a:pPr/>
              <a:t>4/23/2018</a:t>
            </a:fld>
            <a:endParaRPr lang="en-US" dirty="0"/>
          </a:p>
        </p:txBody>
      </p:sp>
      <p:sp>
        <p:nvSpPr>
          <p:cNvPr id="1048632" name="Footer Placeholder 2"/>
          <p:cNvSpPr>
            <a:spLocks noGrp="1"/>
          </p:cNvSpPr>
          <p:nvPr>
            <p:ph type="ftr" sz="quarter" idx="11"/>
          </p:nvPr>
        </p:nvSpPr>
        <p:spPr/>
        <p:txBody>
          <a:bodyPr/>
          <a:lstStyle/>
          <a:p>
            <a:endParaRPr lang="en-US" dirty="0"/>
          </a:p>
        </p:txBody>
      </p:sp>
      <p:sp>
        <p:nvSpPr>
          <p:cNvPr id="1048633" name="Slide Number Placeholder 3"/>
          <p:cNvSpPr>
            <a:spLocks noGrp="1"/>
          </p:cNvSpPr>
          <p:nvPr>
            <p:ph type="sldNum" sz="quarter" idx="12"/>
          </p:nvPr>
        </p:nvSpPr>
        <p:spPr/>
        <p:txBody>
          <a:bodyPr/>
          <a:lstStyle/>
          <a:p>
            <a:fld id="{9F11B2FB-317B-4773-9090-D518452DAFC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0"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1048651"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2"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653" name="Date Placeholder 4"/>
          <p:cNvSpPr>
            <a:spLocks noGrp="1"/>
          </p:cNvSpPr>
          <p:nvPr>
            <p:ph type="dt" sz="half" idx="10"/>
          </p:nvPr>
        </p:nvSpPr>
        <p:spPr/>
        <p:txBody>
          <a:bodyPr/>
          <a:lstStyle/>
          <a:p>
            <a:fld id="{AF752313-55D4-45D5-8771-4D9FBA07FF4B}" type="datetimeFigureOut">
              <a:rPr lang="en-US" smtClean="0"/>
              <a:pPr/>
              <a:t>4/23/2018</a:t>
            </a:fld>
            <a:endParaRPr lang="en-US" dirty="0"/>
          </a:p>
        </p:txBody>
      </p:sp>
      <p:sp>
        <p:nvSpPr>
          <p:cNvPr id="1048654" name="Footer Placeholder 5"/>
          <p:cNvSpPr>
            <a:spLocks noGrp="1"/>
          </p:cNvSpPr>
          <p:nvPr>
            <p:ph type="ftr" sz="quarter" idx="11"/>
          </p:nvPr>
        </p:nvSpPr>
        <p:spPr/>
        <p:txBody>
          <a:bodyPr/>
          <a:lstStyle/>
          <a:p>
            <a:endParaRPr lang="en-US" dirty="0"/>
          </a:p>
        </p:txBody>
      </p:sp>
      <p:sp>
        <p:nvSpPr>
          <p:cNvPr id="1048655" name="Slide Number Placeholder 6"/>
          <p:cNvSpPr>
            <a:spLocks noGrp="1"/>
          </p:cNvSpPr>
          <p:nvPr>
            <p:ph type="sldNum" sz="quarter" idx="12"/>
          </p:nvPr>
        </p:nvSpPr>
        <p:spPr/>
        <p:txBody>
          <a:bodyPr/>
          <a:lstStyle/>
          <a:p>
            <a:fld id="{9F11B2FB-317B-4773-9090-D518452DAFC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4"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1048635"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48636"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637" name="Date Placeholder 4"/>
          <p:cNvSpPr>
            <a:spLocks noGrp="1"/>
          </p:cNvSpPr>
          <p:nvPr>
            <p:ph type="dt" sz="half" idx="10"/>
          </p:nvPr>
        </p:nvSpPr>
        <p:spPr/>
        <p:txBody>
          <a:bodyPr/>
          <a:lstStyle/>
          <a:p>
            <a:fld id="{AF752313-55D4-45D5-8771-4D9FBA07FF4B}" type="datetimeFigureOut">
              <a:rPr lang="en-US" smtClean="0"/>
              <a:pPr/>
              <a:t>4/23/2018</a:t>
            </a:fld>
            <a:endParaRPr lang="en-US" dirty="0"/>
          </a:p>
        </p:txBody>
      </p:sp>
      <p:sp>
        <p:nvSpPr>
          <p:cNvPr id="1048638" name="Footer Placeholder 5"/>
          <p:cNvSpPr>
            <a:spLocks noGrp="1"/>
          </p:cNvSpPr>
          <p:nvPr>
            <p:ph type="ftr" sz="quarter" idx="11"/>
          </p:nvPr>
        </p:nvSpPr>
        <p:spPr/>
        <p:txBody>
          <a:bodyPr/>
          <a:lstStyle/>
          <a:p>
            <a:endParaRPr lang="en-US" dirty="0"/>
          </a:p>
        </p:txBody>
      </p:sp>
      <p:sp>
        <p:nvSpPr>
          <p:cNvPr id="1048639" name="Slide Number Placeholder 6"/>
          <p:cNvSpPr>
            <a:spLocks noGrp="1"/>
          </p:cNvSpPr>
          <p:nvPr>
            <p:ph type="sldNum" sz="quarter" idx="12"/>
          </p:nvPr>
        </p:nvSpPr>
        <p:spPr/>
        <p:txBody>
          <a:bodyPr/>
          <a:lstStyle/>
          <a:p>
            <a:fld id="{9F11B2FB-317B-4773-9090-D518452DAFC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752313-55D4-45D5-8771-4D9FBA07FF4B}" type="datetimeFigureOut">
              <a:rPr lang="en-US" smtClean="0"/>
              <a:pPr/>
              <a:t>4/23/2018</a:t>
            </a:fld>
            <a:endParaRPr lang="en-US" dirty="0"/>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11B2FB-317B-4773-9090-D518452DAFC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ieeexplore.ieee.org/search/searchresult.jsp?searchWithin=%22Authors%22:.QT.Farouk%20F.%20Ahmad.QT.&amp;newsearch=true" TargetMode="External"/><Relationship Id="rId13" Type="http://schemas.openxmlformats.org/officeDocument/2006/relationships/hyperlink" Target="https://ieeexplore.ieee.org/xpl/RecentIssue.jsp?punumber=3516" TargetMode="External"/><Relationship Id="rId3" Type="http://schemas.openxmlformats.org/officeDocument/2006/relationships/hyperlink" Target="https://ieeexplore.ieee.org/search/searchresult.jsp?searchWithin=%22Authors%22:.QT.R.%20Mohamad%20Idris.QT.&amp;newsearch=true" TargetMode="External"/><Relationship Id="rId7" Type="http://schemas.openxmlformats.org/officeDocument/2006/relationships/hyperlink" Target="https://ieeexplore.ieee.org/search/searchresult.jsp?searchWithin=%22Authors%22:.QT.A.%20Salam%20Al-Ammri.QT.&amp;newsearch=true" TargetMode="External"/><Relationship Id="rId12" Type="http://schemas.openxmlformats.org/officeDocument/2006/relationships/hyperlink" Target="https://ieeexplore.ieee.org/document/7572079/" TargetMode="External"/><Relationship Id="rId2" Type="http://schemas.openxmlformats.org/officeDocument/2006/relationships/hyperlink" Target="https://ieeexplore.ieee.org/search/searchresult.jsp?searchWithin=%22Authors%22:.QT.A.%20K.%20Suria.QT.&amp;newsearch=true" TargetMode="External"/><Relationship Id="rId1" Type="http://schemas.openxmlformats.org/officeDocument/2006/relationships/slideLayout" Target="../slideLayouts/slideLayout2.xml"/><Relationship Id="rId6" Type="http://schemas.openxmlformats.org/officeDocument/2006/relationships/hyperlink" Target="https://ieeexplore.ieee.org/search/searchresult.jsp?searchWithin=%22Authors%22:.QT.Falah%20I.%20Mustafa.QT.&amp;newsearch=true" TargetMode="External"/><Relationship Id="rId11" Type="http://schemas.openxmlformats.org/officeDocument/2006/relationships/hyperlink" Target="https://ieeexplore.ieee.org/search/searchresult.jsp?searchWithin=%22Authors%22:.QT.Hassan%20Fathabadi.QT.&amp;newsearch=true" TargetMode="External"/><Relationship Id="rId5" Type="http://schemas.openxmlformats.org/officeDocument/2006/relationships/hyperlink" Target="https://ieeexplore.ieee.org/xpl/mostRecentIssue.jsp?punumber=7399456" TargetMode="External"/><Relationship Id="rId10" Type="http://schemas.openxmlformats.org/officeDocument/2006/relationships/hyperlink" Target="https://ieeexplore.ieee.org/xpl/mostRecentIssue.jsp?punumber=7916892" TargetMode="External"/><Relationship Id="rId4" Type="http://schemas.openxmlformats.org/officeDocument/2006/relationships/hyperlink" Target="https://ieeexplore.ieee.org/document/7409546/" TargetMode="External"/><Relationship Id="rId9" Type="http://schemas.openxmlformats.org/officeDocument/2006/relationships/hyperlink" Target="https://ieeexplore.ieee.org/document/7926026/" TargetMode="External"/><Relationship Id="rId14" Type="http://schemas.openxmlformats.org/officeDocument/2006/relationships/hyperlink" Target="https://www.electronicshub.org/arduino-solar-tracke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786687" y="1905000"/>
            <a:ext cx="7772400" cy="1676400"/>
          </a:xfrm>
        </p:spPr>
        <p:txBody>
          <a:bodyPr>
            <a:normAutofit/>
          </a:bodyPr>
          <a:lstStyle/>
          <a:p>
            <a:r>
              <a:rPr lang="en-US" sz="2400" b="1" dirty="0" smtClean="0">
                <a:solidFill>
                  <a:srgbClr val="FF0000"/>
                </a:solidFill>
                <a:latin typeface="Times New Roman" pitchFamily="18" charset="0"/>
                <a:ea typeface="Calibri" pitchFamily="34" charset="0"/>
                <a:cs typeface="Times New Roman" pitchFamily="18" charset="0"/>
              </a:rPr>
              <a:t>Department of Electrical and Electronics Engineering</a:t>
            </a:r>
            <a:endParaRPr lang="en-US" sz="2400" b="1" u="sng" dirty="0"/>
          </a:p>
        </p:txBody>
      </p:sp>
      <p:sp>
        <p:nvSpPr>
          <p:cNvPr id="1048587" name="Subtitle 2"/>
          <p:cNvSpPr>
            <a:spLocks noGrp="1"/>
          </p:cNvSpPr>
          <p:nvPr>
            <p:ph type="subTitle" idx="1"/>
          </p:nvPr>
        </p:nvSpPr>
        <p:spPr>
          <a:xfrm>
            <a:off x="4953000" y="4648200"/>
            <a:ext cx="3886200" cy="1752600"/>
          </a:xfrm>
        </p:spPr>
        <p:txBody>
          <a:bodyPr>
            <a:normAutofit fontScale="68125" lnSpcReduction="20000"/>
          </a:bodyPr>
          <a:lstStyle/>
          <a:p>
            <a:r>
              <a:rPr lang="en-US" dirty="0" smtClean="0">
                <a:solidFill>
                  <a:schemeClr val="tx1"/>
                </a:solidFill>
                <a:latin typeface="Times New Roman" panose="02020603050405020304" pitchFamily="18" charset="0"/>
                <a:cs typeface="Times New Roman" panose="02020603050405020304" pitchFamily="18" charset="0"/>
              </a:rPr>
              <a:t>BY</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S.HARIBALAJI</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	   N.GOKUL</a:t>
            </a:r>
          </a:p>
          <a:p>
            <a:r>
              <a:rPr lang="en-US" dirty="0" smtClean="0">
                <a:solidFill>
                  <a:schemeClr val="tx1"/>
                </a:solidFill>
                <a:latin typeface="Times New Roman" panose="02020603050405020304" pitchFamily="18" charset="0"/>
                <a:cs typeface="Times New Roman" panose="02020603050405020304" pitchFamily="18" charset="0"/>
              </a:rPr>
              <a:t>	          D.GOBINATH</a:t>
            </a:r>
          </a:p>
          <a:p>
            <a:endParaRPr lang="en-US" i="1" dirty="0" smtClean="0">
              <a:solidFill>
                <a:schemeClr val="tx1"/>
              </a:solidFill>
            </a:endParaRPr>
          </a:p>
        </p:txBody>
      </p:sp>
      <p:sp>
        <p:nvSpPr>
          <p:cNvPr id="1048588" name="AutoShape 2" descr="Image result for skcet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8589" name="AutoShape 4" descr="Image result for skcet logo"/>
          <p:cNvSpPr>
            <a:spLocks noChangeAspect="1" noChangeArrowheads="1"/>
          </p:cNvSpPr>
          <p:nvPr/>
        </p:nvSpPr>
        <p:spPr bwMode="auto">
          <a:xfrm>
            <a:off x="307975" y="7937"/>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97152" name="Picture 5"/>
          <p:cNvPicPr>
            <a:picLocks noChangeAspect="1" noChangeArrowheads="1"/>
          </p:cNvPicPr>
          <p:nvPr/>
        </p:nvPicPr>
        <p:blipFill>
          <a:blip r:embed="rId2" cstate="print"/>
          <a:srcRect/>
          <a:stretch>
            <a:fillRect/>
          </a:stretch>
        </p:blipFill>
        <p:spPr bwMode="auto">
          <a:xfrm>
            <a:off x="304800" y="609600"/>
            <a:ext cx="8381995" cy="1142999"/>
          </a:xfrm>
          <a:prstGeom prst="rect">
            <a:avLst/>
          </a:prstGeom>
          <a:noFill/>
          <a:ln>
            <a:noFill/>
          </a:ln>
          <a:effectLst/>
        </p:spPr>
      </p:pic>
      <p:sp>
        <p:nvSpPr>
          <p:cNvPr id="7" name="Rectangle 6"/>
          <p:cNvSpPr/>
          <p:nvPr/>
        </p:nvSpPr>
        <p:spPr>
          <a:xfrm>
            <a:off x="685800" y="5562600"/>
            <a:ext cx="3775393"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Guide Name:  Ms. </a:t>
            </a:r>
            <a:r>
              <a:rPr lang="en-US" dirty="0" err="1" smtClean="0">
                <a:latin typeface="Times New Roman" panose="02020603050405020304" pitchFamily="18" charset="0"/>
                <a:cs typeface="Times New Roman" panose="02020603050405020304" pitchFamily="18" charset="0"/>
              </a:rPr>
              <a:t>N.Subhashini</a:t>
            </a:r>
            <a:r>
              <a:rPr lang="en-US" dirty="0" smtClean="0">
                <a:latin typeface="Times New Roman" panose="02020603050405020304" pitchFamily="18" charset="0"/>
                <a:cs typeface="Times New Roman" panose="02020603050405020304" pitchFamily="18" charset="0"/>
              </a:rPr>
              <a:t>, M.E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normAutofit/>
          </a:bodyPr>
          <a:lstStyle/>
          <a:p>
            <a:pPr>
              <a:lnSpc>
                <a:spcPct val="150000"/>
              </a:lnSpc>
            </a:pPr>
            <a:r>
              <a:rPr lang="en-US" sz="4000" b="1" u="sng" dirty="0" smtClean="0">
                <a:latin typeface="Times New Roman" pitchFamily="18" charset="0"/>
                <a:cs typeface="Times New Roman" pitchFamily="18" charset="0"/>
              </a:rPr>
              <a:t>BLOCK DIAGRAM</a:t>
            </a:r>
            <a:endParaRPr lang="en-US" sz="4000" b="1" u="sng" dirty="0">
              <a:latin typeface="Times New Roman" pitchFamily="18" charset="0"/>
              <a:cs typeface="Times New Roman" pitchFamily="18" charset="0"/>
            </a:endParaRPr>
          </a:p>
        </p:txBody>
      </p:sp>
      <p:sp>
        <p:nvSpPr>
          <p:cNvPr id="4" name="Content Placeholder 3"/>
          <p:cNvSpPr>
            <a:spLocks noGrp="1"/>
          </p:cNvSpPr>
          <p:nvPr>
            <p:ph idx="1"/>
          </p:nvPr>
        </p:nvSpPr>
        <p:spPr/>
        <p:txBody>
          <a:bodyPr/>
          <a:lstStyle/>
          <a:p>
            <a:endParaRPr lang="en-IN"/>
          </a:p>
        </p:txBody>
      </p:sp>
      <p:pic>
        <p:nvPicPr>
          <p:cNvPr id="1026" name="Picture 2" descr="BLOCK DIAGRAM"/>
          <p:cNvPicPr>
            <a:picLocks noChangeAspect="1" noChangeArrowheads="1"/>
          </p:cNvPicPr>
          <p:nvPr/>
        </p:nvPicPr>
        <p:blipFill>
          <a:blip r:embed="rId2" cstate="print"/>
          <a:srcRect/>
          <a:stretch>
            <a:fillRect/>
          </a:stretch>
        </p:blipFill>
        <p:spPr bwMode="auto">
          <a:xfrm>
            <a:off x="0" y="1219200"/>
            <a:ext cx="8763000" cy="6977944"/>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normAutofit/>
          </a:bodyPr>
          <a:lstStyle/>
          <a:p>
            <a:pPr>
              <a:lnSpc>
                <a:spcPct val="150000"/>
              </a:lnSpc>
            </a:pPr>
            <a:r>
              <a:rPr lang="en-US" sz="4000" b="1" u="sng" dirty="0" smtClean="0">
                <a:latin typeface="Times New Roman" pitchFamily="18" charset="0"/>
                <a:cs typeface="Times New Roman" pitchFamily="18" charset="0"/>
              </a:rPr>
              <a:t>CIRCUIT DIAGRAM</a:t>
            </a:r>
            <a:endParaRPr lang="en-US" sz="4000" b="1" u="sng" dirty="0">
              <a:latin typeface="Times New Roman" pitchFamily="18" charset="0"/>
              <a:cs typeface="Times New Roman" pitchFamily="18" charset="0"/>
            </a:endParaRPr>
          </a:p>
        </p:txBody>
      </p:sp>
      <p:sp>
        <p:nvSpPr>
          <p:cNvPr id="1048599" name="Content Placeholder 2"/>
          <p:cNvSpPr>
            <a:spLocks noGrp="1"/>
          </p:cNvSpPr>
          <p:nvPr>
            <p:ph idx="1"/>
          </p:nvPr>
        </p:nvSpPr>
        <p:spPr/>
        <p:txBody>
          <a:bodyPr/>
          <a:lstStyle/>
          <a:p>
            <a:pPr marL="0" indent="0">
              <a:buNone/>
            </a:pPr>
            <a:endParaRPr lang="en-US" dirty="0"/>
          </a:p>
        </p:txBody>
      </p:sp>
      <p:pic>
        <p:nvPicPr>
          <p:cNvPr id="2097154" name="Picture 2"/>
          <p:cNvPicPr>
            <a:picLocks noChangeAspect="1" noChangeArrowheads="1"/>
          </p:cNvPicPr>
          <p:nvPr/>
        </p:nvPicPr>
        <p:blipFill>
          <a:blip r:embed="rId2" cstate="print"/>
          <a:srcRect/>
          <a:stretch>
            <a:fillRect/>
          </a:stretch>
        </p:blipFill>
        <p:spPr bwMode="auto">
          <a:xfrm>
            <a:off x="381000" y="1524000"/>
            <a:ext cx="8502627" cy="5026026"/>
          </a:xfrm>
          <a:prstGeom prst="rect">
            <a:avLst/>
          </a:prstGeom>
          <a:noFill/>
          <a:ln>
            <a:noFill/>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sz="4000" b="1" u="sng" dirty="0" smtClean="0">
                <a:latin typeface="Times New Roman" panose="02020603050405020304" pitchFamily="18" charset="0"/>
                <a:cs typeface="Times New Roman" panose="02020603050405020304" pitchFamily="18" charset="0"/>
              </a:rPr>
              <a:t>Coding</a:t>
            </a:r>
            <a:endParaRPr lang="en-IN" sz="4000" b="1"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#include&lt;Servo.h&gt;</a:t>
            </a:r>
            <a:endParaRPr lang="en-IN" dirty="0" smtClean="0"/>
          </a:p>
          <a:p>
            <a:pPr>
              <a:buNone/>
            </a:pPr>
            <a:r>
              <a:rPr lang="en-US" dirty="0" smtClean="0"/>
              <a:t>int servoh = 180;</a:t>
            </a:r>
            <a:endParaRPr lang="en-IN" dirty="0" smtClean="0"/>
          </a:p>
          <a:p>
            <a:pPr>
              <a:buNone/>
            </a:pPr>
            <a:r>
              <a:rPr lang="en-US" dirty="0" smtClean="0"/>
              <a:t>int servohLimitHigh = 180;</a:t>
            </a:r>
          </a:p>
          <a:p>
            <a:pPr>
              <a:buNone/>
            </a:pPr>
            <a:r>
              <a:rPr lang="en-US" dirty="0" smtClean="0"/>
              <a:t>int servohLimitLow = 65;</a:t>
            </a:r>
            <a:endParaRPr lang="en-IN" dirty="0" smtClean="0"/>
          </a:p>
          <a:p>
            <a:pPr>
              <a:buNone/>
            </a:pPr>
            <a:r>
              <a:rPr lang="en-US" dirty="0" smtClean="0"/>
              <a:t>int servov = 45; </a:t>
            </a:r>
            <a:endParaRPr lang="en-IN" dirty="0" smtClean="0"/>
          </a:p>
          <a:p>
            <a:pPr>
              <a:buNone/>
            </a:pPr>
            <a:r>
              <a:rPr lang="en-US" dirty="0" smtClean="0"/>
              <a:t>int servovLimitHigh = 80;</a:t>
            </a:r>
          </a:p>
          <a:p>
            <a:pPr>
              <a:buNone/>
            </a:pPr>
            <a:r>
              <a:rPr lang="en-US" dirty="0" smtClean="0"/>
              <a:t>int servovLimitLow = 15;</a:t>
            </a:r>
            <a:endParaRPr lang="en-IN" dirty="0" smtClean="0"/>
          </a:p>
          <a:p>
            <a:pPr>
              <a:buNone/>
            </a:pPr>
            <a:r>
              <a:rPr lang="en-US" dirty="0" smtClean="0"/>
              <a:t>// LDR pin connections</a:t>
            </a:r>
            <a:endParaRPr lang="en-IN" dirty="0" smtClean="0"/>
          </a:p>
          <a:p>
            <a:pPr>
              <a:buNone/>
            </a:pPr>
            <a:r>
              <a:rPr lang="en-US" dirty="0" smtClean="0"/>
              <a:t>int </a:t>
            </a:r>
            <a:r>
              <a:rPr lang="en-US" dirty="0" err="1" smtClean="0"/>
              <a:t>ldrlt</a:t>
            </a:r>
            <a:r>
              <a:rPr lang="en-US" dirty="0" smtClean="0"/>
              <a:t> = 0; //LDR top left - BOTTOM LEFT </a:t>
            </a:r>
            <a:endParaRPr lang="en-IN" dirty="0" smtClean="0"/>
          </a:p>
          <a:p>
            <a:pPr>
              <a:buNone/>
            </a:pPr>
            <a:r>
              <a:rPr lang="en-US" dirty="0" smtClean="0"/>
              <a:t>int </a:t>
            </a:r>
            <a:r>
              <a:rPr lang="en-US" dirty="0" err="1" smtClean="0"/>
              <a:t>ldrrt</a:t>
            </a:r>
            <a:r>
              <a:rPr lang="en-US" dirty="0" smtClean="0"/>
              <a:t> = 1; //LDR top right - BOTTOM RIGHT</a:t>
            </a:r>
            <a:endParaRPr lang="en-IN" dirty="0" smtClean="0"/>
          </a:p>
          <a:p>
            <a:pPr>
              <a:buNone/>
            </a:pPr>
            <a:r>
              <a:rPr lang="en-US" dirty="0" smtClean="0"/>
              <a:t>int </a:t>
            </a:r>
            <a:r>
              <a:rPr lang="en-US" dirty="0" err="1" smtClean="0"/>
              <a:t>ldrld</a:t>
            </a:r>
            <a:r>
              <a:rPr lang="en-US" dirty="0" smtClean="0"/>
              <a:t> = 2; //LDR down left - TOP LEFT</a:t>
            </a:r>
            <a:endParaRPr lang="en-IN" dirty="0" smtClean="0"/>
          </a:p>
          <a:p>
            <a:pPr>
              <a:buNone/>
            </a:pPr>
            <a:r>
              <a:rPr lang="en-US" dirty="0" smtClean="0"/>
              <a:t>int </a:t>
            </a:r>
            <a:r>
              <a:rPr lang="en-US" dirty="0" err="1" smtClean="0"/>
              <a:t>ldrrd</a:t>
            </a:r>
            <a:r>
              <a:rPr lang="en-US" dirty="0" smtClean="0"/>
              <a:t> = 3; //LDR down right - TOP </a:t>
            </a:r>
            <a:r>
              <a:rPr lang="en-US" dirty="0" smtClean="0"/>
              <a:t>RIGHT</a:t>
            </a:r>
          </a:p>
          <a:p>
            <a:pPr>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81000"/>
            <a:ext cx="8534400" cy="5859553"/>
          </a:xfrm>
          <a:prstGeom prst="rect">
            <a:avLst/>
          </a:prstGeom>
        </p:spPr>
        <p:txBody>
          <a:bodyPr wrap="square">
            <a:spAutoFit/>
          </a:bodyPr>
          <a:lstStyle/>
          <a:p>
            <a:pPr>
              <a:lnSpc>
                <a:spcPct val="150000"/>
              </a:lnSpc>
              <a:buNone/>
            </a:pPr>
            <a:r>
              <a:rPr lang="en-US" dirty="0" smtClean="0">
                <a:latin typeface="Times New Roman" pitchFamily="18" charset="0"/>
                <a:cs typeface="Times New Roman" pitchFamily="18" charset="0"/>
              </a:rPr>
              <a:t>void setup()</a:t>
            </a:r>
          </a:p>
          <a:p>
            <a:pPr>
              <a:lnSpc>
                <a:spcPct val="150000"/>
              </a:lnSpc>
              <a:buNone/>
            </a:pPr>
            <a:r>
              <a:rPr lang="en-US" dirty="0" smtClean="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pPr>
              <a:lnSpc>
                <a:spcPct val="150000"/>
              </a:lnSpc>
              <a:buNone/>
            </a:pPr>
            <a:r>
              <a:rPr lang="en-US" dirty="0" err="1" smtClean="0">
                <a:latin typeface="Times New Roman" pitchFamily="18" charset="0"/>
                <a:cs typeface="Times New Roman" pitchFamily="18" charset="0"/>
              </a:rPr>
              <a:t>Serial.begin</a:t>
            </a:r>
            <a:r>
              <a:rPr lang="en-US" dirty="0" smtClean="0">
                <a:latin typeface="Times New Roman" pitchFamily="18" charset="0"/>
                <a:cs typeface="Times New Roman" pitchFamily="18" charset="0"/>
              </a:rPr>
              <a:t>(9600);</a:t>
            </a:r>
            <a:endParaRPr lang="en-IN" dirty="0" smtClean="0">
              <a:latin typeface="Times New Roman" pitchFamily="18" charset="0"/>
              <a:cs typeface="Times New Roman" pitchFamily="18" charset="0"/>
            </a:endParaRPr>
          </a:p>
          <a:p>
            <a:pPr>
              <a:lnSpc>
                <a:spcPct val="150000"/>
              </a:lnSpc>
              <a:buNone/>
            </a:pPr>
            <a:r>
              <a:rPr lang="en-US" dirty="0" err="1" smtClean="0">
                <a:latin typeface="Times New Roman" pitchFamily="18" charset="0"/>
                <a:cs typeface="Times New Roman" pitchFamily="18" charset="0"/>
              </a:rPr>
              <a:t>horizontal.attach</a:t>
            </a:r>
            <a:r>
              <a:rPr lang="en-US" dirty="0" smtClean="0">
                <a:latin typeface="Times New Roman" pitchFamily="18" charset="0"/>
                <a:cs typeface="Times New Roman" pitchFamily="18" charset="0"/>
              </a:rPr>
              <a:t>(9);</a:t>
            </a:r>
            <a:endParaRPr lang="en-IN" dirty="0" smtClean="0">
              <a:latin typeface="Times New Roman" pitchFamily="18" charset="0"/>
              <a:cs typeface="Times New Roman" pitchFamily="18" charset="0"/>
            </a:endParaRPr>
          </a:p>
          <a:p>
            <a:pPr>
              <a:lnSpc>
                <a:spcPct val="150000"/>
              </a:lnSpc>
              <a:buNone/>
            </a:pPr>
            <a:r>
              <a:rPr lang="en-US" dirty="0" err="1" smtClean="0">
                <a:latin typeface="Times New Roman" pitchFamily="18" charset="0"/>
                <a:cs typeface="Times New Roman" pitchFamily="18" charset="0"/>
              </a:rPr>
              <a:t>vertical.attach</a:t>
            </a:r>
            <a:r>
              <a:rPr lang="en-US" dirty="0" smtClean="0">
                <a:latin typeface="Times New Roman" pitchFamily="18" charset="0"/>
                <a:cs typeface="Times New Roman" pitchFamily="18" charset="0"/>
              </a:rPr>
              <a:t>(10);</a:t>
            </a:r>
            <a:endParaRPr lang="en-IN" dirty="0" smtClean="0">
              <a:latin typeface="Times New Roman" pitchFamily="18" charset="0"/>
              <a:cs typeface="Times New Roman" pitchFamily="18" charset="0"/>
            </a:endParaRPr>
          </a:p>
          <a:p>
            <a:pPr>
              <a:lnSpc>
                <a:spcPct val="150000"/>
              </a:lnSpc>
              <a:buNone/>
            </a:pPr>
            <a:r>
              <a:rPr lang="en-US" dirty="0" err="1" smtClean="0">
                <a:latin typeface="Times New Roman" pitchFamily="18" charset="0"/>
                <a:cs typeface="Times New Roman" pitchFamily="18" charset="0"/>
              </a:rPr>
              <a:t>horizontal.write</a:t>
            </a:r>
            <a:r>
              <a:rPr lang="en-US" dirty="0" smtClean="0">
                <a:latin typeface="Times New Roman" pitchFamily="18" charset="0"/>
                <a:cs typeface="Times New Roman" pitchFamily="18" charset="0"/>
              </a:rPr>
              <a:t>(180);</a:t>
            </a:r>
            <a:endParaRPr lang="en-IN" dirty="0" smtClean="0">
              <a:latin typeface="Times New Roman" pitchFamily="18" charset="0"/>
              <a:cs typeface="Times New Roman" pitchFamily="18" charset="0"/>
            </a:endParaRPr>
          </a:p>
          <a:p>
            <a:pPr>
              <a:lnSpc>
                <a:spcPct val="150000"/>
              </a:lnSpc>
              <a:buNone/>
            </a:pPr>
            <a:r>
              <a:rPr lang="en-US" dirty="0" err="1" smtClean="0">
                <a:latin typeface="Times New Roman" pitchFamily="18" charset="0"/>
                <a:cs typeface="Times New Roman" pitchFamily="18" charset="0"/>
              </a:rPr>
              <a:t>vertical.write</a:t>
            </a:r>
            <a:r>
              <a:rPr lang="en-US" dirty="0" smtClean="0">
                <a:latin typeface="Times New Roman" pitchFamily="18" charset="0"/>
                <a:cs typeface="Times New Roman" pitchFamily="18" charset="0"/>
              </a:rPr>
              <a:t>(45);</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delay(3000);}</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void loop() </a:t>
            </a:r>
          </a:p>
          <a:p>
            <a:pPr>
              <a:lnSpc>
                <a:spcPct val="150000"/>
              </a:lnSpc>
              <a:buNone/>
            </a:pP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 int </a:t>
            </a:r>
            <a:r>
              <a:rPr lang="en-US" dirty="0" err="1" smtClean="0">
                <a:latin typeface="Times New Roman" pitchFamily="18" charset="0"/>
                <a:cs typeface="Times New Roman" pitchFamily="18" charset="0"/>
              </a:rPr>
              <a:t>lt</a:t>
            </a:r>
            <a:r>
              <a:rPr lang="en-US" dirty="0" smtClean="0">
                <a:latin typeface="Times New Roman" pitchFamily="18" charset="0"/>
                <a:cs typeface="Times New Roman" pitchFamily="18" charset="0"/>
              </a:rPr>
              <a:t> = analogRead(</a:t>
            </a:r>
            <a:r>
              <a:rPr lang="en-US" dirty="0" err="1" smtClean="0">
                <a:latin typeface="Times New Roman" pitchFamily="18" charset="0"/>
                <a:cs typeface="Times New Roman" pitchFamily="18" charset="0"/>
              </a:rPr>
              <a:t>ldrlt</a:t>
            </a:r>
            <a:r>
              <a:rPr lang="en-US" dirty="0" smtClean="0">
                <a:latin typeface="Times New Roman" pitchFamily="18" charset="0"/>
                <a:cs typeface="Times New Roman" pitchFamily="18" charset="0"/>
              </a:rPr>
              <a:t>); // top left</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int </a:t>
            </a:r>
            <a:r>
              <a:rPr lang="en-US" dirty="0" err="1" smtClean="0">
                <a:latin typeface="Times New Roman" pitchFamily="18" charset="0"/>
                <a:cs typeface="Times New Roman" pitchFamily="18" charset="0"/>
              </a:rPr>
              <a:t>rt</a:t>
            </a:r>
            <a:r>
              <a:rPr lang="en-US" dirty="0" smtClean="0">
                <a:latin typeface="Times New Roman" pitchFamily="18" charset="0"/>
                <a:cs typeface="Times New Roman" pitchFamily="18" charset="0"/>
              </a:rPr>
              <a:t> = analogRead(</a:t>
            </a:r>
            <a:r>
              <a:rPr lang="en-US" dirty="0" err="1" smtClean="0">
                <a:latin typeface="Times New Roman" pitchFamily="18" charset="0"/>
                <a:cs typeface="Times New Roman" pitchFamily="18" charset="0"/>
              </a:rPr>
              <a:t>ldrrt</a:t>
            </a:r>
            <a:r>
              <a:rPr lang="en-US" dirty="0" smtClean="0">
                <a:latin typeface="Times New Roman" pitchFamily="18" charset="0"/>
                <a:cs typeface="Times New Roman" pitchFamily="18" charset="0"/>
              </a:rPr>
              <a:t>); // top right</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int ld = analogRead(</a:t>
            </a:r>
            <a:r>
              <a:rPr lang="en-US" dirty="0" err="1" smtClean="0">
                <a:latin typeface="Times New Roman" pitchFamily="18" charset="0"/>
                <a:cs typeface="Times New Roman" pitchFamily="18" charset="0"/>
              </a:rPr>
              <a:t>ldrld</a:t>
            </a:r>
            <a:r>
              <a:rPr lang="en-US" dirty="0" smtClean="0">
                <a:latin typeface="Times New Roman" pitchFamily="18" charset="0"/>
                <a:cs typeface="Times New Roman" pitchFamily="18" charset="0"/>
              </a:rPr>
              <a:t>); // down left</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int rd = analogRead(</a:t>
            </a:r>
            <a:r>
              <a:rPr lang="en-US" dirty="0" err="1" smtClean="0">
                <a:latin typeface="Times New Roman" pitchFamily="18" charset="0"/>
                <a:cs typeface="Times New Roman" pitchFamily="18" charset="0"/>
              </a:rPr>
              <a:t>ldrrd</a:t>
            </a:r>
            <a:r>
              <a:rPr lang="en-US" dirty="0" smtClean="0">
                <a:latin typeface="Times New Roman" pitchFamily="18" charset="0"/>
                <a:cs typeface="Times New Roman" pitchFamily="18" charset="0"/>
              </a:rPr>
              <a:t>); // down right</a:t>
            </a:r>
            <a:endParaRPr lang="en-IN" dirty="0" smtClean="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457200"/>
            <a:ext cx="7010400" cy="5866350"/>
          </a:xfrm>
          <a:prstGeom prst="rect">
            <a:avLst/>
          </a:prstGeom>
        </p:spPr>
        <p:txBody>
          <a:bodyPr wrap="square">
            <a:spAutoFit/>
          </a:bodyPr>
          <a:lstStyle/>
          <a:p>
            <a:pPr>
              <a:lnSpc>
                <a:spcPct val="150000"/>
              </a:lnSpc>
              <a:buNone/>
            </a:pPr>
            <a:r>
              <a:rPr lang="en-US" dirty="0" smtClean="0">
                <a:latin typeface="Times New Roman" pitchFamily="18" charset="0"/>
                <a:cs typeface="Times New Roman" pitchFamily="18" charset="0"/>
              </a:rPr>
              <a:t>int </a:t>
            </a:r>
            <a:r>
              <a:rPr lang="en-US" dirty="0" err="1" smtClean="0">
                <a:latin typeface="Times New Roman" pitchFamily="18" charset="0"/>
                <a:cs typeface="Times New Roman" pitchFamily="18" charset="0"/>
              </a:rPr>
              <a:t>avt</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lt</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rt</a:t>
            </a:r>
            <a:r>
              <a:rPr lang="en-US" dirty="0" smtClean="0">
                <a:latin typeface="Times New Roman" pitchFamily="18" charset="0"/>
                <a:cs typeface="Times New Roman" pitchFamily="18" charset="0"/>
              </a:rPr>
              <a:t>) / 2; // average value top</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int </a:t>
            </a:r>
            <a:r>
              <a:rPr lang="en-US" dirty="0" err="1" smtClean="0">
                <a:latin typeface="Times New Roman" pitchFamily="18" charset="0"/>
                <a:cs typeface="Times New Roman" pitchFamily="18" charset="0"/>
              </a:rPr>
              <a:t>avd</a:t>
            </a:r>
            <a:r>
              <a:rPr lang="en-US" dirty="0" smtClean="0">
                <a:latin typeface="Times New Roman" pitchFamily="18" charset="0"/>
                <a:cs typeface="Times New Roman" pitchFamily="18" charset="0"/>
              </a:rPr>
              <a:t> = (ld + rd) / 2; // average value down</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int </a:t>
            </a:r>
            <a:r>
              <a:rPr lang="en-US" dirty="0" err="1" smtClean="0">
                <a:latin typeface="Times New Roman" pitchFamily="18" charset="0"/>
                <a:cs typeface="Times New Roman" pitchFamily="18" charset="0"/>
              </a:rPr>
              <a:t>avl</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lt</a:t>
            </a:r>
            <a:r>
              <a:rPr lang="en-US" dirty="0" smtClean="0">
                <a:latin typeface="Times New Roman" pitchFamily="18" charset="0"/>
                <a:cs typeface="Times New Roman" pitchFamily="18" charset="0"/>
              </a:rPr>
              <a:t> + ld) / 2; // average value left</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int </a:t>
            </a:r>
            <a:r>
              <a:rPr lang="en-US" dirty="0" err="1" smtClean="0">
                <a:latin typeface="Times New Roman" pitchFamily="18" charset="0"/>
                <a:cs typeface="Times New Roman" pitchFamily="18" charset="0"/>
              </a:rPr>
              <a:t>avr</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rt</a:t>
            </a:r>
            <a:r>
              <a:rPr lang="en-US" dirty="0" smtClean="0">
                <a:latin typeface="Times New Roman" pitchFamily="18" charset="0"/>
                <a:cs typeface="Times New Roman" pitchFamily="18" charset="0"/>
              </a:rPr>
              <a:t> + rd) / 2; // average value right</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if (</a:t>
            </a:r>
            <a:r>
              <a:rPr lang="en-US" dirty="0" err="1" smtClean="0">
                <a:latin typeface="Times New Roman" pitchFamily="18" charset="0"/>
                <a:cs typeface="Times New Roman" pitchFamily="18" charset="0"/>
              </a:rPr>
              <a:t>avt</a:t>
            </a:r>
            <a:r>
              <a:rPr lang="en-US" dirty="0" smtClean="0">
                <a:latin typeface="Times New Roman" pitchFamily="18" charset="0"/>
                <a:cs typeface="Times New Roman" pitchFamily="18" charset="0"/>
              </a:rPr>
              <a:t> &gt; </a:t>
            </a:r>
            <a:r>
              <a:rPr lang="en-US" dirty="0" err="1" smtClean="0">
                <a:latin typeface="Times New Roman" pitchFamily="18" charset="0"/>
                <a:cs typeface="Times New Roman" pitchFamily="18" charset="0"/>
              </a:rPr>
              <a:t>avd</a:t>
            </a: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servov = ++servov;</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if (servov &gt; servovLimitHigh)</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a:t>
            </a:r>
          </a:p>
          <a:p>
            <a:pPr>
              <a:lnSpc>
                <a:spcPct val="150000"/>
              </a:lnSpc>
              <a:buNone/>
            </a:pPr>
            <a:r>
              <a:rPr lang="en-US" dirty="0" smtClean="0">
                <a:latin typeface="Times New Roman" pitchFamily="18" charset="0"/>
                <a:cs typeface="Times New Roman" pitchFamily="18" charset="0"/>
              </a:rPr>
              <a:t>servov = servovLimitHigh;</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else if (</a:t>
            </a:r>
            <a:r>
              <a:rPr lang="en-US" dirty="0" err="1" smtClean="0">
                <a:latin typeface="Times New Roman" pitchFamily="18" charset="0"/>
                <a:cs typeface="Times New Roman" pitchFamily="18" charset="0"/>
              </a:rPr>
              <a:t>avt</a:t>
            </a:r>
            <a:r>
              <a:rPr lang="en-US" dirty="0" smtClean="0">
                <a:latin typeface="Times New Roman" pitchFamily="18" charset="0"/>
                <a:cs typeface="Times New Roman" pitchFamily="18" charset="0"/>
              </a:rPr>
              <a:t> &lt; </a:t>
            </a:r>
            <a:r>
              <a:rPr lang="en-US" dirty="0" err="1" smtClean="0">
                <a:latin typeface="Times New Roman" pitchFamily="18" charset="0"/>
                <a:cs typeface="Times New Roman" pitchFamily="18" charset="0"/>
              </a:rPr>
              <a:t>avd</a:t>
            </a: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servov= --servov;</a:t>
            </a:r>
            <a:endParaRPr lang="en-IN" dirty="0" smtClean="0">
              <a:latin typeface="Times New Roman" pitchFamily="18" charset="0"/>
              <a:cs typeface="Times New Roman" pitchFamily="18" charset="0"/>
            </a:endParaRPr>
          </a:p>
          <a:p>
            <a:pPr algn="just">
              <a:lnSpc>
                <a:spcPct val="150000"/>
              </a:lnSpc>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04800"/>
            <a:ext cx="6248400" cy="5770811"/>
          </a:xfrm>
          <a:prstGeom prst="rect">
            <a:avLst/>
          </a:prstGeom>
        </p:spPr>
        <p:txBody>
          <a:bodyPr wrap="square">
            <a:spAutoFit/>
          </a:bodyPr>
          <a:lstStyle/>
          <a:p>
            <a:pPr>
              <a:lnSpc>
                <a:spcPct val="150000"/>
              </a:lnSpc>
              <a:buNone/>
            </a:pPr>
            <a:r>
              <a:rPr lang="en-US" dirty="0" smtClean="0">
                <a:latin typeface="Times New Roman" pitchFamily="18" charset="0"/>
                <a:cs typeface="Times New Roman" pitchFamily="18" charset="0"/>
              </a:rPr>
              <a:t>if (servov &lt; servovLimitLow)</a:t>
            </a:r>
          </a:p>
          <a:p>
            <a:pPr>
              <a:lnSpc>
                <a:spcPct val="150000"/>
              </a:lnSpc>
              <a:buNone/>
            </a:pPr>
            <a:r>
              <a:rPr lang="en-I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servov = servovLimitLow;</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a:lnSpc>
                <a:spcPct val="150000"/>
              </a:lnSpc>
              <a:buNone/>
            </a:pPr>
            <a:r>
              <a:rPr lang="en-US" dirty="0" err="1" smtClean="0">
                <a:latin typeface="Times New Roman" pitchFamily="18" charset="0"/>
                <a:cs typeface="Times New Roman" pitchFamily="18" charset="0"/>
              </a:rPr>
              <a:t>vertical.write</a:t>
            </a:r>
            <a:r>
              <a:rPr lang="en-US" dirty="0" smtClean="0">
                <a:latin typeface="Times New Roman" pitchFamily="18" charset="0"/>
                <a:cs typeface="Times New Roman" pitchFamily="18" charset="0"/>
              </a:rPr>
              <a:t>(servov);</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if (</a:t>
            </a:r>
            <a:r>
              <a:rPr lang="en-US" dirty="0" err="1" smtClean="0">
                <a:latin typeface="Times New Roman" pitchFamily="18" charset="0"/>
                <a:cs typeface="Times New Roman" pitchFamily="18" charset="0"/>
              </a:rPr>
              <a:t>avl</a:t>
            </a:r>
            <a:r>
              <a:rPr lang="en-US" dirty="0" smtClean="0">
                <a:latin typeface="Times New Roman" pitchFamily="18" charset="0"/>
                <a:cs typeface="Times New Roman" pitchFamily="18" charset="0"/>
              </a:rPr>
              <a:t> &gt; </a:t>
            </a:r>
            <a:r>
              <a:rPr lang="en-US" dirty="0" err="1" smtClean="0">
                <a:latin typeface="Times New Roman" pitchFamily="18" charset="0"/>
                <a:cs typeface="Times New Roman" pitchFamily="18" charset="0"/>
              </a:rPr>
              <a:t>avr</a:t>
            </a: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servoh = --servoh;</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if (servoh &lt; servohLimitLow)</a:t>
            </a:r>
          </a:p>
          <a:p>
            <a:pPr>
              <a:lnSpc>
                <a:spcPct val="150000"/>
              </a:lnSpc>
              <a:buNone/>
            </a:pPr>
            <a:r>
              <a:rPr lang="en-I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servoh = servohLimitLow;</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algn="just">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457201"/>
            <a:ext cx="6096000" cy="6690550"/>
          </a:xfrm>
          <a:prstGeom prst="rect">
            <a:avLst/>
          </a:prstGeom>
        </p:spPr>
        <p:txBody>
          <a:bodyPr wrap="square">
            <a:spAutoFit/>
          </a:bodyPr>
          <a:lstStyle/>
          <a:p>
            <a:pPr>
              <a:lnSpc>
                <a:spcPct val="150000"/>
              </a:lnSpc>
              <a:buNone/>
            </a:pPr>
            <a:r>
              <a:rPr lang="en-US" dirty="0" smtClean="0">
                <a:latin typeface="Times New Roman" pitchFamily="18" charset="0"/>
                <a:cs typeface="Times New Roman" pitchFamily="18" charset="0"/>
              </a:rPr>
              <a:t>else if (</a:t>
            </a:r>
            <a:r>
              <a:rPr lang="en-US" dirty="0" err="1" smtClean="0">
                <a:latin typeface="Times New Roman" pitchFamily="18" charset="0"/>
                <a:cs typeface="Times New Roman" pitchFamily="18" charset="0"/>
              </a:rPr>
              <a:t>avl</a:t>
            </a:r>
            <a:r>
              <a:rPr lang="en-US" dirty="0" smtClean="0">
                <a:latin typeface="Times New Roman" pitchFamily="18" charset="0"/>
                <a:cs typeface="Times New Roman" pitchFamily="18" charset="0"/>
              </a:rPr>
              <a:t> &lt; </a:t>
            </a:r>
            <a:r>
              <a:rPr lang="en-US" dirty="0" err="1" smtClean="0">
                <a:latin typeface="Times New Roman" pitchFamily="18" charset="0"/>
                <a:cs typeface="Times New Roman" pitchFamily="18" charset="0"/>
              </a:rPr>
              <a:t>avr</a:t>
            </a: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servoh = ++servoh;</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if (servoh &gt; servohLimitHigh)</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servoh = servohLimitHigh;</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else if (</a:t>
            </a:r>
            <a:r>
              <a:rPr lang="en-US" dirty="0" err="1" smtClean="0">
                <a:latin typeface="Times New Roman" pitchFamily="18" charset="0"/>
                <a:cs typeface="Times New Roman" pitchFamily="18" charset="0"/>
              </a:rPr>
              <a:t>avl</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avr</a:t>
            </a: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 nothing</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a:lnSpc>
                <a:spcPct val="150000"/>
              </a:lnSpc>
              <a:buNone/>
            </a:pPr>
            <a:r>
              <a:rPr lang="en-US" dirty="0" err="1" smtClean="0">
                <a:latin typeface="Times New Roman" pitchFamily="18" charset="0"/>
                <a:cs typeface="Times New Roman" pitchFamily="18" charset="0"/>
              </a:rPr>
              <a:t>horizontal.write</a:t>
            </a:r>
            <a:r>
              <a:rPr lang="en-US" dirty="0" smtClean="0">
                <a:latin typeface="Times New Roman" pitchFamily="18" charset="0"/>
                <a:cs typeface="Times New Roman" pitchFamily="18" charset="0"/>
              </a:rPr>
              <a:t>(servoh);</a:t>
            </a:r>
            <a:endParaRPr lang="en-IN"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a:lnSpc>
                <a:spcPct val="150000"/>
              </a:lnSpc>
              <a:buNone/>
            </a:pPr>
            <a:endParaRPr lang="en-IN" dirty="0" smtClean="0">
              <a:latin typeface="Times New Roman" pitchFamily="18" charset="0"/>
              <a:cs typeface="Times New Roman" pitchFamily="18" charset="0"/>
            </a:endParaRPr>
          </a:p>
          <a:p>
            <a:pPr algn="just">
              <a:lnSpc>
                <a:spcPct val="150000"/>
              </a:lnSpc>
              <a:buNone/>
            </a:pPr>
            <a:endParaRPr lang="en-IN"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600200"/>
            <a:ext cx="7391400" cy="4478149"/>
          </a:xfrm>
          <a:prstGeom prst="rect">
            <a:avLst/>
          </a:prstGeom>
        </p:spPr>
        <p:txBody>
          <a:bodyPr wrap="square">
            <a:spAutoFit/>
          </a:bodyPr>
          <a:lstStyle/>
          <a:p>
            <a:pPr algn="just"/>
            <a:endParaRPr lang="en-US" b="1" dirty="0" smtClean="0"/>
          </a:p>
          <a:p>
            <a:pPr algn="just">
              <a:lnSpc>
                <a:spcPct val="150000"/>
              </a:lnSpc>
            </a:pPr>
            <a:r>
              <a:rPr lang="en-US" sz="1850" dirty="0" smtClean="0">
                <a:latin typeface="Times New Roman" pitchFamily="18" charset="0"/>
                <a:cs typeface="Times New Roman" pitchFamily="18" charset="0"/>
              </a:rPr>
              <a:t>LDRs are used as the main light sensors. Two servo motors are fixed to the structure that holds the solar panel. The program for  Arduino is uploaded to the microcontroller. The working of the project is as follows.</a:t>
            </a:r>
          </a:p>
          <a:p>
            <a:pPr algn="just">
              <a:lnSpc>
                <a:spcPct val="150000"/>
              </a:lnSpc>
            </a:pPr>
            <a:r>
              <a:rPr lang="en-US" sz="1850" dirty="0" smtClean="0">
                <a:latin typeface="Times New Roman" pitchFamily="18" charset="0"/>
                <a:cs typeface="Times New Roman" pitchFamily="18" charset="0"/>
              </a:rPr>
              <a:t>LDRs sense the amount of sunlight falling on them. Four LDRs are divided into top, bottom, left and right.</a:t>
            </a:r>
          </a:p>
          <a:p>
            <a:pPr algn="just">
              <a:lnSpc>
                <a:spcPct val="150000"/>
              </a:lnSpc>
            </a:pPr>
            <a:r>
              <a:rPr lang="en-US" sz="1850" dirty="0" smtClean="0">
                <a:latin typeface="Times New Roman" pitchFamily="18" charset="0"/>
                <a:cs typeface="Times New Roman" pitchFamily="18" charset="0"/>
              </a:rPr>
              <a:t>For east – west tracking, the analog values from two top LDRs and two bottom LDRs are compared and if the top set of LDRs receive more light, the vertical servo will move in that direction.</a:t>
            </a:r>
          </a:p>
          <a:p>
            <a:pPr algn="just">
              <a:lnSpc>
                <a:spcPct val="150000"/>
              </a:lnSpc>
            </a:pPr>
            <a:endParaRPr lang="en-US" dirty="0" smtClean="0">
              <a:latin typeface="Times New Roman" pitchFamily="18" charset="0"/>
              <a:cs typeface="Times New Roman" pitchFamily="18" charset="0"/>
            </a:endParaRPr>
          </a:p>
          <a:p>
            <a:pPr algn="just"/>
            <a:endParaRPr lang="en-IN" dirty="0"/>
          </a:p>
        </p:txBody>
      </p:sp>
      <p:sp>
        <p:nvSpPr>
          <p:cNvPr id="3" name="TextBox 2"/>
          <p:cNvSpPr txBox="1"/>
          <p:nvPr/>
        </p:nvSpPr>
        <p:spPr>
          <a:xfrm>
            <a:off x="1143000" y="685800"/>
            <a:ext cx="6400800" cy="916982"/>
          </a:xfrm>
          <a:prstGeom prst="rect">
            <a:avLst/>
          </a:prstGeom>
          <a:noFill/>
        </p:spPr>
        <p:txBody>
          <a:bodyPr wrap="square" rtlCol="0">
            <a:spAutoFit/>
          </a:bodyPr>
          <a:lstStyle/>
          <a:p>
            <a:pPr algn="ctr">
              <a:lnSpc>
                <a:spcPct val="150000"/>
              </a:lnSpc>
            </a:pPr>
            <a:r>
              <a:rPr lang="en-IN" sz="4000" b="1" u="sng" dirty="0" smtClean="0">
                <a:latin typeface="Times New Roman" pitchFamily="18" charset="0"/>
                <a:cs typeface="Times New Roman" pitchFamily="18" charset="0"/>
              </a:rPr>
              <a:t>WORKING</a:t>
            </a:r>
            <a:endParaRPr lang="en-IN" sz="40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609600"/>
            <a:ext cx="2514600" cy="1015663"/>
          </a:xfrm>
          <a:prstGeom prst="rect">
            <a:avLst/>
          </a:prstGeom>
          <a:noFill/>
        </p:spPr>
        <p:txBody>
          <a:bodyPr wrap="square" rtlCol="0">
            <a:spAutoFit/>
          </a:bodyPr>
          <a:lstStyle/>
          <a:p>
            <a:pPr>
              <a:lnSpc>
                <a:spcPct val="150000"/>
              </a:lnSpc>
            </a:pPr>
            <a:r>
              <a:rPr lang="en-IN" sz="4000" b="1" u="sng" dirty="0" smtClean="0">
                <a:latin typeface="Times New Roman" pitchFamily="18" charset="0"/>
                <a:cs typeface="Times New Roman" pitchFamily="18" charset="0"/>
              </a:rPr>
              <a:t>CONT.</a:t>
            </a:r>
            <a:r>
              <a:rPr lang="en-IN" sz="2400" u="sng"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
        <p:nvSpPr>
          <p:cNvPr id="3" name="Rectangle 2"/>
          <p:cNvSpPr/>
          <p:nvPr/>
        </p:nvSpPr>
        <p:spPr>
          <a:xfrm>
            <a:off x="685800" y="1371600"/>
            <a:ext cx="6172200" cy="4108817"/>
          </a:xfrm>
          <a:prstGeom prst="rect">
            <a:avLst/>
          </a:prstGeom>
        </p:spPr>
        <p:txBody>
          <a:bodyPr wrap="square">
            <a:spAutoFit/>
          </a:bodyPr>
          <a:lstStyle/>
          <a:p>
            <a:pPr algn="just">
              <a:lnSpc>
                <a:spcPct val="150000"/>
              </a:lnSpc>
            </a:pP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If </a:t>
            </a:r>
            <a:r>
              <a:rPr lang="en-US" dirty="0" smtClean="0">
                <a:latin typeface="Times New Roman" pitchFamily="18" charset="0"/>
                <a:cs typeface="Times New Roman" pitchFamily="18" charset="0"/>
              </a:rPr>
              <a:t>the bottom LDRs receive more light, the servo moves in that direction.</a:t>
            </a:r>
          </a:p>
          <a:p>
            <a:pPr algn="just">
              <a:lnSpc>
                <a:spcPct val="150000"/>
              </a:lnSpc>
            </a:pPr>
            <a:r>
              <a:rPr lang="en-US" dirty="0" smtClean="0">
                <a:latin typeface="Times New Roman" pitchFamily="18" charset="0"/>
                <a:cs typeface="Times New Roman" pitchFamily="18" charset="0"/>
              </a:rPr>
              <a:t>For angular deflection of the solar panel, the analog values from two left LDRs and two right LDRs are compared. If the left set of LDRs receive more light than the right set, the horizontal servo will move in that direction.</a:t>
            </a:r>
          </a:p>
          <a:p>
            <a:pPr algn="just">
              <a:lnSpc>
                <a:spcPct val="150000"/>
              </a:lnSpc>
            </a:pPr>
            <a:r>
              <a:rPr lang="en-US" dirty="0" smtClean="0">
                <a:latin typeface="Times New Roman" pitchFamily="18" charset="0"/>
                <a:cs typeface="Times New Roman" pitchFamily="18" charset="0"/>
              </a:rPr>
              <a:t>If the right set of LDRs receive more light, the servo moves in that direction.</a:t>
            </a:r>
          </a:p>
          <a:p>
            <a:pPr algn="just"/>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Picture 2097160"/>
          <p:cNvPicPr>
            <a:picLocks/>
          </p:cNvPicPr>
          <p:nvPr/>
        </p:nvPicPr>
        <p:blipFill>
          <a:blip r:embed="rId2" cstate="print"/>
          <a:stretch>
            <a:fillRect/>
          </a:stretch>
        </p:blipFill>
        <p:spPr>
          <a:xfrm>
            <a:off x="736567" y="404807"/>
            <a:ext cx="7784735" cy="593858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50000"/>
              </a:lnSpc>
            </a:pPr>
            <a:r>
              <a:rPr lang="en-US" sz="2800" b="1" dirty="0" smtClean="0">
                <a:latin typeface="Times New Roman" panose="02020603050405020304" pitchFamily="18" charset="0"/>
                <a:cs typeface="Times New Roman" panose="02020603050405020304" pitchFamily="18" charset="0"/>
              </a:rPr>
              <a:t>DUAL AXIS INTENSITY BASED SOLAR TRACKING SYSTEM</a:t>
            </a:r>
            <a:endParaRPr lang="en-US" sz="2800" b="1"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798913CC-B3C7-468C-8856-1E24A180F91A}" type="datetime1">
              <a:rPr lang="en-US" smtClean="0"/>
              <a:pPr/>
              <a:t>4/23/2018</a:t>
            </a:fld>
            <a:endParaRPr lang="en-US" dirty="0"/>
          </a:p>
        </p:txBody>
      </p:sp>
      <p:sp>
        <p:nvSpPr>
          <p:cNvPr id="4" name="Slide Number Placeholder 3"/>
          <p:cNvSpPr>
            <a:spLocks noGrp="1"/>
          </p:cNvSpPr>
          <p:nvPr>
            <p:ph type="sldNum" sz="quarter" idx="12"/>
          </p:nvPr>
        </p:nvSpPr>
        <p:spPr/>
        <p:txBody>
          <a:bodyPr/>
          <a:lstStyle/>
          <a:p>
            <a:fld id="{EA9D6E3B-76F4-4E47-B464-C946AE6CE0C4}" type="slidenum">
              <a:rPr lang="en-US" smtClean="0"/>
              <a:pPr/>
              <a:t>2</a:t>
            </a:fld>
            <a:endParaRPr lang="en-US" dirty="0"/>
          </a:p>
        </p:txBody>
      </p:sp>
    </p:spTree>
    <p:extLst>
      <p:ext uri="{BB962C8B-B14F-4D97-AF65-F5344CB8AC3E}">
        <p14:creationId xmlns:p14="http://schemas.microsoft.com/office/powerpoint/2010/main" xmlns="" val="986556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a:normAutofit/>
          </a:bodyPr>
          <a:lstStyle/>
          <a:p>
            <a:pPr>
              <a:lnSpc>
                <a:spcPct val="150000"/>
              </a:lnSpc>
            </a:pPr>
            <a:r>
              <a:rPr lang="en-US" sz="4000" b="1" u="sng" dirty="0" smtClean="0">
                <a:latin typeface="Times New Roman" pitchFamily="18" charset="0"/>
                <a:cs typeface="Times New Roman" pitchFamily="18" charset="0"/>
              </a:rPr>
              <a:t>CONCLUSION</a:t>
            </a:r>
            <a:endParaRPr lang="en-US" sz="4000" b="1" u="sng" dirty="0">
              <a:latin typeface="Times New Roman" pitchFamily="18" charset="0"/>
              <a:cs typeface="Times New Roman" pitchFamily="18" charset="0"/>
            </a:endParaRPr>
          </a:p>
        </p:txBody>
      </p:sp>
      <p:sp>
        <p:nvSpPr>
          <p:cNvPr id="1048605" name="Content Placeholder 2"/>
          <p:cNvSpPr>
            <a:spLocks noGrp="1"/>
          </p:cNvSpPr>
          <p:nvPr>
            <p:ph idx="1"/>
          </p:nvPr>
        </p:nvSpPr>
        <p:spPr/>
        <p:txBody>
          <a:bodyPr>
            <a:noAutofit/>
          </a:bodyPr>
          <a:lstStyle/>
          <a:p>
            <a:pPr marL="0" indent="0">
              <a:buNone/>
            </a:pPr>
            <a:r>
              <a:rPr lang="en-US" sz="2400" dirty="0" smtClean="0"/>
              <a:t>This paper has presented a mean of controlling a sun tracking</a:t>
            </a:r>
          </a:p>
          <a:p>
            <a:pPr marL="0" indent="0">
              <a:buNone/>
            </a:pPr>
            <a:r>
              <a:rPr lang="en-US" sz="2400" dirty="0" smtClean="0"/>
              <a:t>panel with an embedded microprocessor system. Specifically, it</a:t>
            </a:r>
          </a:p>
          <a:p>
            <a:pPr marL="0" indent="0">
              <a:buNone/>
            </a:pPr>
            <a:r>
              <a:rPr lang="en-US" sz="2400" dirty="0" smtClean="0"/>
              <a:t>demonstrates working solution for maximizing solar cell output</a:t>
            </a:r>
          </a:p>
          <a:p>
            <a:pPr marL="0" indent="0">
              <a:buNone/>
            </a:pPr>
            <a:r>
              <a:rPr lang="en-US" sz="2400" dirty="0" smtClean="0"/>
              <a:t>by positioning a solar panel at the point of maximum light</a:t>
            </a:r>
          </a:p>
          <a:p>
            <a:pPr marL="0" indent="0">
              <a:buNone/>
            </a:pPr>
            <a:r>
              <a:rPr lang="en-US" sz="2400" dirty="0" smtClean="0"/>
              <a:t>intensity. The proposed solution for a solar tracking system</a:t>
            </a:r>
          </a:p>
          <a:p>
            <a:pPr marL="0" indent="0">
              <a:buNone/>
            </a:pPr>
            <a:r>
              <a:rPr lang="en-US" sz="2400" dirty="0" smtClean="0"/>
              <a:t>offers several advantages concerning the dual axis movement of</a:t>
            </a:r>
          </a:p>
          <a:p>
            <a:pPr marL="0" indent="0">
              <a:buNone/>
            </a:pPr>
            <a:r>
              <a:rPr lang="en-US" sz="2400" dirty="0" smtClean="0"/>
              <a:t>the solar panel: the high system stability; the control algorithm</a:t>
            </a:r>
          </a:p>
          <a:p>
            <a:pPr marL="0" indent="0">
              <a:buNone/>
            </a:pPr>
            <a:r>
              <a:rPr lang="en-US" sz="2400" dirty="0" smtClean="0"/>
              <a:t>used has no searching phase; it calculates the position of the sun</a:t>
            </a:r>
          </a:p>
          <a:p>
            <a:pPr marL="0" indent="0">
              <a:buNone/>
            </a:pPr>
            <a:r>
              <a:rPr lang="en-US" sz="2400" dirty="0" smtClean="0"/>
              <a:t>and moves the motors towards that sun immediately.</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sz="4000" b="1" u="sng" dirty="0" smtClean="0">
                <a:latin typeface="Times New Roman" panose="02020603050405020304" pitchFamily="18" charset="0"/>
                <a:cs typeface="Times New Roman" panose="02020603050405020304" pitchFamily="18" charset="0"/>
              </a:rPr>
              <a:t>Reference</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nSpc>
                <a:spcPct val="150000"/>
              </a:lnSpc>
            </a:pPr>
            <a:r>
              <a:rPr lang="en-US" sz="2200" dirty="0" smtClean="0">
                <a:latin typeface="Times New Roman" pitchFamily="18" charset="0"/>
                <a:cs typeface="Times New Roman" pitchFamily="18" charset="0"/>
                <a:hlinkClick r:id="rId2"/>
              </a:rPr>
              <a:t>A. K. </a:t>
            </a:r>
            <a:r>
              <a:rPr lang="en-US" sz="2200" dirty="0" err="1" smtClean="0">
                <a:latin typeface="Times New Roman" pitchFamily="18" charset="0"/>
                <a:cs typeface="Times New Roman" pitchFamily="18" charset="0"/>
                <a:hlinkClick r:id="rId2"/>
              </a:rPr>
              <a:t>Suria</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hlinkClick r:id="rId3"/>
              </a:rPr>
              <a:t>R. </a:t>
            </a:r>
            <a:r>
              <a:rPr lang="en-US" sz="2200" dirty="0" err="1" smtClean="0">
                <a:latin typeface="Times New Roman" pitchFamily="18" charset="0"/>
                <a:cs typeface="Times New Roman" pitchFamily="18" charset="0"/>
                <a:hlinkClick r:id="rId3"/>
              </a:rPr>
              <a:t>Mohamad</a:t>
            </a:r>
            <a:r>
              <a:rPr lang="en-US" sz="2200" dirty="0" smtClean="0">
                <a:latin typeface="Times New Roman" pitchFamily="18" charset="0"/>
                <a:cs typeface="Times New Roman" pitchFamily="18" charset="0"/>
                <a:hlinkClick r:id="rId3"/>
              </a:rPr>
              <a:t> </a:t>
            </a:r>
            <a:r>
              <a:rPr lang="en-US" sz="2200" dirty="0" err="1" smtClean="0">
                <a:latin typeface="Times New Roman" pitchFamily="18" charset="0"/>
                <a:cs typeface="Times New Roman" pitchFamily="18" charset="0"/>
                <a:hlinkClick r:id="rId3"/>
              </a:rPr>
              <a:t>Idris</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hlinkClick r:id="rId4"/>
              </a:rPr>
              <a:t> Dual</a:t>
            </a:r>
            <a:r>
              <a:rPr lang="en-US" sz="2200" u="sng" dirty="0" smtClean="0">
                <a:latin typeface="Times New Roman" pitchFamily="18" charset="0"/>
                <a:cs typeface="Times New Roman" pitchFamily="18" charset="0"/>
                <a:hlinkClick r:id="rId4"/>
              </a:rPr>
              <a:t>-</a:t>
            </a:r>
            <a:r>
              <a:rPr lang="en-US" sz="2200" dirty="0" smtClean="0">
                <a:latin typeface="Times New Roman" pitchFamily="18" charset="0"/>
                <a:cs typeface="Times New Roman" pitchFamily="18" charset="0"/>
                <a:hlinkClick r:id="rId4"/>
              </a:rPr>
              <a:t>axis</a:t>
            </a:r>
            <a:r>
              <a:rPr lang="en-US" sz="2200" u="sng" dirty="0" smtClean="0">
                <a:latin typeface="Times New Roman" pitchFamily="18" charset="0"/>
                <a:cs typeface="Times New Roman" pitchFamily="18" charset="0"/>
                <a:hlinkClick r:id="rId4"/>
              </a:rPr>
              <a:t> </a:t>
            </a:r>
            <a:r>
              <a:rPr lang="en-US" sz="2200" dirty="0" smtClean="0">
                <a:latin typeface="Times New Roman" pitchFamily="18" charset="0"/>
                <a:cs typeface="Times New Roman" pitchFamily="18" charset="0"/>
                <a:hlinkClick r:id="rId4"/>
              </a:rPr>
              <a:t>solar</a:t>
            </a:r>
            <a:r>
              <a:rPr lang="en-US" sz="2200" u="sng" dirty="0" smtClean="0">
                <a:latin typeface="Times New Roman" pitchFamily="18" charset="0"/>
                <a:cs typeface="Times New Roman" pitchFamily="18" charset="0"/>
                <a:hlinkClick r:id="rId4"/>
              </a:rPr>
              <a:t> </a:t>
            </a:r>
            <a:r>
              <a:rPr lang="en-US" sz="2200" dirty="0" smtClean="0">
                <a:latin typeface="Times New Roman" pitchFamily="18" charset="0"/>
                <a:cs typeface="Times New Roman" pitchFamily="18" charset="0"/>
                <a:hlinkClick r:id="rId4"/>
              </a:rPr>
              <a:t>tracker</a:t>
            </a:r>
            <a:r>
              <a:rPr lang="en-US" sz="2200" u="sng" dirty="0" smtClean="0">
                <a:latin typeface="Times New Roman" pitchFamily="18" charset="0"/>
                <a:cs typeface="Times New Roman" pitchFamily="18" charset="0"/>
                <a:hlinkClick r:id="rId4"/>
              </a:rPr>
              <a:t> </a:t>
            </a:r>
            <a:r>
              <a:rPr lang="en-US" sz="2200" dirty="0" smtClean="0">
                <a:latin typeface="Times New Roman" pitchFamily="18" charset="0"/>
                <a:cs typeface="Times New Roman" pitchFamily="18" charset="0"/>
                <a:hlinkClick r:id="rId4"/>
              </a:rPr>
              <a:t>based</a:t>
            </a:r>
            <a:r>
              <a:rPr lang="en-US" sz="2200" u="sng" dirty="0" smtClean="0">
                <a:latin typeface="Times New Roman" pitchFamily="18" charset="0"/>
                <a:cs typeface="Times New Roman" pitchFamily="18" charset="0"/>
                <a:hlinkClick r:id="rId4"/>
              </a:rPr>
              <a:t> on predictive control algorithms</a:t>
            </a:r>
            <a:r>
              <a:rPr lang="en-US" sz="2200" dirty="0" smtClean="0">
                <a:latin typeface="Times New Roman" pitchFamily="18" charset="0"/>
                <a:cs typeface="Times New Roman" pitchFamily="18" charset="0"/>
              </a:rPr>
              <a:t> </a:t>
            </a:r>
            <a:r>
              <a:rPr lang="en-US" sz="2200" u="sng" dirty="0" smtClean="0">
                <a:latin typeface="Times New Roman" pitchFamily="18" charset="0"/>
                <a:cs typeface="Times New Roman" pitchFamily="18" charset="0"/>
                <a:hlinkClick r:id="rId5"/>
              </a:rPr>
              <a:t>2015 IEEE Conference on Energy Conversion (CENCON)</a:t>
            </a:r>
            <a:r>
              <a:rPr lang="en-US" sz="2200" dirty="0" smtClean="0">
                <a:latin typeface="Times New Roman" pitchFamily="18" charset="0"/>
                <a:cs typeface="Times New Roman" pitchFamily="18" charset="0"/>
              </a:rPr>
              <a:t> Year: 2015</a:t>
            </a:r>
            <a:endParaRPr lang="en-IN" sz="2200" dirty="0" smtClean="0">
              <a:latin typeface="Times New Roman" pitchFamily="18" charset="0"/>
              <a:cs typeface="Times New Roman" pitchFamily="18" charset="0"/>
            </a:endParaRPr>
          </a:p>
          <a:p>
            <a:pPr>
              <a:lnSpc>
                <a:spcPct val="150000"/>
              </a:lnSpc>
            </a:pPr>
            <a:r>
              <a:rPr lang="en-IN" sz="2200" dirty="0" err="1" smtClean="0">
                <a:latin typeface="Times New Roman" pitchFamily="18" charset="0"/>
                <a:cs typeface="Times New Roman" pitchFamily="18" charset="0"/>
                <a:hlinkClick r:id="rId6"/>
              </a:rPr>
              <a:t>Falah</a:t>
            </a:r>
            <a:r>
              <a:rPr lang="en-IN" sz="2200" dirty="0" smtClean="0">
                <a:latin typeface="Times New Roman" pitchFamily="18" charset="0"/>
                <a:cs typeface="Times New Roman" pitchFamily="18" charset="0"/>
                <a:hlinkClick r:id="rId6"/>
              </a:rPr>
              <a:t> I. Mustafa</a:t>
            </a:r>
            <a:r>
              <a:rPr lang="en-IN" sz="2200"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hlinkClick r:id="rId7"/>
              </a:rPr>
              <a:t>A. Salam Al-</a:t>
            </a:r>
            <a:r>
              <a:rPr lang="en-IN" sz="2200" dirty="0" err="1" smtClean="0">
                <a:latin typeface="Times New Roman" pitchFamily="18" charset="0"/>
                <a:cs typeface="Times New Roman" pitchFamily="18" charset="0"/>
                <a:hlinkClick r:id="rId7"/>
              </a:rPr>
              <a:t>Ammri</a:t>
            </a:r>
            <a:r>
              <a:rPr lang="en-IN" sz="2200"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hlinkClick r:id="rId8"/>
              </a:rPr>
              <a:t>Farouk F. Ahmad</a:t>
            </a:r>
            <a:r>
              <a:rPr lang="en-IN" sz="2200" dirty="0" smtClean="0">
                <a:latin typeface="Times New Roman" pitchFamily="18" charset="0"/>
                <a:cs typeface="Times New Roman" pitchFamily="18" charset="0"/>
                <a:hlinkClick r:id="rId9"/>
              </a:rPr>
              <a:t> </a:t>
            </a:r>
            <a:r>
              <a:rPr lang="en-IN" sz="2200" u="sng" dirty="0" smtClean="0">
                <a:latin typeface="Times New Roman" pitchFamily="18" charset="0"/>
                <a:cs typeface="Times New Roman" pitchFamily="18" charset="0"/>
                <a:hlinkClick r:id="rId9"/>
              </a:rPr>
              <a:t>Direct and indirect sensing two-</a:t>
            </a:r>
            <a:r>
              <a:rPr lang="en-IN" sz="2200" dirty="0" smtClean="0">
                <a:latin typeface="Times New Roman" pitchFamily="18" charset="0"/>
                <a:cs typeface="Times New Roman" pitchFamily="18" charset="0"/>
                <a:hlinkClick r:id="rId9"/>
              </a:rPr>
              <a:t>axis</a:t>
            </a:r>
            <a:r>
              <a:rPr lang="en-IN" sz="2200" u="sng" dirty="0" smtClean="0">
                <a:latin typeface="Times New Roman" pitchFamily="18" charset="0"/>
                <a:cs typeface="Times New Roman" pitchFamily="18" charset="0"/>
                <a:hlinkClick r:id="rId9"/>
              </a:rPr>
              <a:t> </a:t>
            </a:r>
            <a:r>
              <a:rPr lang="en-IN" sz="2200" dirty="0" smtClean="0">
                <a:latin typeface="Times New Roman" pitchFamily="18" charset="0"/>
                <a:cs typeface="Times New Roman" pitchFamily="18" charset="0"/>
                <a:hlinkClick r:id="rId9"/>
              </a:rPr>
              <a:t>solar</a:t>
            </a:r>
            <a:r>
              <a:rPr lang="en-IN" sz="2200" u="sng" dirty="0" smtClean="0">
                <a:latin typeface="Times New Roman" pitchFamily="18" charset="0"/>
                <a:cs typeface="Times New Roman" pitchFamily="18" charset="0"/>
                <a:hlinkClick r:id="rId9"/>
              </a:rPr>
              <a:t> tracking system</a:t>
            </a:r>
            <a:r>
              <a:rPr lang="en-IN" sz="2200" dirty="0" smtClean="0">
                <a:latin typeface="Times New Roman" pitchFamily="18" charset="0"/>
                <a:cs typeface="Times New Roman" pitchFamily="18" charset="0"/>
              </a:rPr>
              <a:t> </a:t>
            </a:r>
            <a:r>
              <a:rPr lang="en-IN" sz="2200" u="sng" dirty="0" smtClean="0">
                <a:latin typeface="Times New Roman" pitchFamily="18" charset="0"/>
                <a:cs typeface="Times New Roman" pitchFamily="18" charset="0"/>
                <a:hlinkClick r:id="rId10"/>
              </a:rPr>
              <a:t>2017 8th International Renewable Energy Congress (IREC)</a:t>
            </a:r>
            <a:r>
              <a:rPr lang="en-IN" sz="2200" dirty="0" smtClean="0">
                <a:latin typeface="Times New Roman" pitchFamily="18" charset="0"/>
                <a:cs typeface="Times New Roman" pitchFamily="18" charset="0"/>
              </a:rPr>
              <a:t> Year: 2017</a:t>
            </a:r>
          </a:p>
          <a:p>
            <a:pPr>
              <a:lnSpc>
                <a:spcPct val="150000"/>
              </a:lnSpc>
            </a:pPr>
            <a:r>
              <a:rPr lang="en-US" sz="2200" dirty="0" smtClean="0">
                <a:latin typeface="Times New Roman" pitchFamily="18" charset="0"/>
                <a:cs typeface="Times New Roman" pitchFamily="18" charset="0"/>
                <a:hlinkClick r:id="rId11"/>
              </a:rPr>
              <a:t>Hassan </a:t>
            </a:r>
            <a:r>
              <a:rPr lang="en-US" sz="2200" dirty="0" err="1" smtClean="0">
                <a:latin typeface="Times New Roman" pitchFamily="18" charset="0"/>
                <a:cs typeface="Times New Roman" pitchFamily="18" charset="0"/>
                <a:hlinkClick r:id="rId11"/>
              </a:rPr>
              <a:t>Fathabadi</a:t>
            </a:r>
            <a:r>
              <a:rPr lang="en-US" sz="2200" b="1" dirty="0" smtClean="0">
                <a:latin typeface="Times New Roman" pitchFamily="18" charset="0"/>
                <a:cs typeface="Times New Roman" pitchFamily="18" charset="0"/>
                <a:hlinkClick r:id="rId12"/>
              </a:rPr>
              <a:t> </a:t>
            </a:r>
            <a:r>
              <a:rPr lang="en-US" sz="2200" u="sng" dirty="0" smtClean="0">
                <a:latin typeface="Times New Roman" pitchFamily="18" charset="0"/>
                <a:cs typeface="Times New Roman" pitchFamily="18" charset="0"/>
                <a:hlinkClick r:id="rId12"/>
              </a:rPr>
              <a:t>Novel Online </a:t>
            </a:r>
            <a:r>
              <a:rPr lang="en-US" sz="2200" u="sng" dirty="0" err="1" smtClean="0">
                <a:latin typeface="Times New Roman" pitchFamily="18" charset="0"/>
                <a:cs typeface="Times New Roman" pitchFamily="18" charset="0"/>
                <a:hlinkClick r:id="rId12"/>
              </a:rPr>
              <a:t>Sensorless</a:t>
            </a:r>
            <a:r>
              <a:rPr lang="en-US" sz="2200" u="sng" dirty="0" smtClean="0">
                <a:latin typeface="Times New Roman" pitchFamily="18" charset="0"/>
                <a:cs typeface="Times New Roman" pitchFamily="18" charset="0"/>
                <a:hlinkClick r:id="rId12"/>
              </a:rPr>
              <a:t> </a:t>
            </a:r>
            <a:r>
              <a:rPr lang="en-US" sz="2200" dirty="0" smtClean="0">
                <a:latin typeface="Times New Roman" pitchFamily="18" charset="0"/>
                <a:cs typeface="Times New Roman" pitchFamily="18" charset="0"/>
                <a:hlinkClick r:id="rId12"/>
              </a:rPr>
              <a:t>Dual</a:t>
            </a:r>
            <a:r>
              <a:rPr lang="en-US" sz="2200" u="sng" dirty="0" smtClean="0">
                <a:latin typeface="Times New Roman" pitchFamily="18" charset="0"/>
                <a:cs typeface="Times New Roman" pitchFamily="18" charset="0"/>
                <a:hlinkClick r:id="rId12"/>
              </a:rPr>
              <a:t>-</a:t>
            </a:r>
            <a:r>
              <a:rPr lang="en-US" sz="2200" dirty="0" smtClean="0">
                <a:latin typeface="Times New Roman" pitchFamily="18" charset="0"/>
                <a:cs typeface="Times New Roman" pitchFamily="18" charset="0"/>
                <a:hlinkClick r:id="rId12"/>
              </a:rPr>
              <a:t>Axis</a:t>
            </a:r>
            <a:r>
              <a:rPr lang="en-US" sz="2200" u="sng" dirty="0" smtClean="0">
                <a:latin typeface="Times New Roman" pitchFamily="18" charset="0"/>
                <a:cs typeface="Times New Roman" pitchFamily="18" charset="0"/>
                <a:hlinkClick r:id="rId12"/>
              </a:rPr>
              <a:t> Sun</a:t>
            </a:r>
            <a:r>
              <a:rPr lang="en-US" sz="2200" b="1" u="sng" dirty="0" smtClean="0">
                <a:latin typeface="Times New Roman" pitchFamily="18" charset="0"/>
                <a:cs typeface="Times New Roman" pitchFamily="18" charset="0"/>
                <a:hlinkClick r:id="rId12"/>
              </a:rPr>
              <a:t> </a:t>
            </a:r>
            <a:r>
              <a:rPr lang="en-US" sz="2200" dirty="0" smtClean="0">
                <a:latin typeface="Times New Roman" pitchFamily="18" charset="0"/>
                <a:cs typeface="Times New Roman" pitchFamily="18" charset="0"/>
                <a:hlinkClick r:id="rId12"/>
              </a:rPr>
              <a:t>Tracker</a:t>
            </a:r>
            <a:r>
              <a:rPr lang="en-US" sz="2200" b="1" dirty="0" smtClean="0">
                <a:latin typeface="Times New Roman" pitchFamily="18" charset="0"/>
                <a:cs typeface="Times New Roman" pitchFamily="18" charset="0"/>
              </a:rPr>
              <a:t> </a:t>
            </a:r>
            <a:r>
              <a:rPr lang="en-US" sz="2200" u="sng" dirty="0" smtClean="0">
                <a:latin typeface="Times New Roman" pitchFamily="18" charset="0"/>
                <a:cs typeface="Times New Roman" pitchFamily="18" charset="0"/>
                <a:hlinkClick r:id="rId13"/>
              </a:rPr>
              <a:t>IEEE/ASME Transactions on </a:t>
            </a:r>
            <a:r>
              <a:rPr lang="en-US" sz="2200" u="sng" dirty="0" err="1" smtClean="0">
                <a:latin typeface="Times New Roman" pitchFamily="18" charset="0"/>
                <a:cs typeface="Times New Roman" pitchFamily="18" charset="0"/>
                <a:hlinkClick r:id="rId13"/>
              </a:rPr>
              <a:t>Mechatronics</a:t>
            </a:r>
            <a:r>
              <a:rPr lang="en-US" sz="2200" dirty="0" smtClean="0">
                <a:latin typeface="Times New Roman" pitchFamily="18" charset="0"/>
                <a:cs typeface="Times New Roman" pitchFamily="18" charset="0"/>
              </a:rPr>
              <a:t> Year: 2017</a:t>
            </a:r>
          </a:p>
          <a:p>
            <a:pPr>
              <a:lnSpc>
                <a:spcPct val="150000"/>
              </a:lnSpc>
            </a:pPr>
            <a:r>
              <a:rPr lang="en-US" sz="2200" dirty="0" smtClean="0">
                <a:latin typeface="Times New Roman" pitchFamily="18" charset="0"/>
                <a:cs typeface="Times New Roman" pitchFamily="18" charset="0"/>
                <a:hlinkClick r:id="rId14"/>
              </a:rPr>
              <a:t>https://www.electronicshub.org/arduino-solar-tracker</a:t>
            </a:r>
            <a:endParaRPr lang="en-US" sz="2200" dirty="0" smtClean="0">
              <a:latin typeface="Times New Roman" pitchFamily="18" charset="0"/>
              <a:cs typeface="Times New Roman" pitchFamily="18" charset="0"/>
            </a:endParaRPr>
          </a:p>
          <a:p>
            <a:pPr>
              <a:lnSpc>
                <a:spcPct val="150000"/>
              </a:lnSpc>
            </a:pPr>
            <a:endParaRPr lang="en-IN" sz="2200" b="1" dirty="0" smtClean="0">
              <a:latin typeface="Times New Roman" pitchFamily="18" charset="0"/>
              <a:cs typeface="Times New Roman" pitchFamily="18" charset="0"/>
            </a:endParaRPr>
          </a:p>
          <a:p>
            <a:pPr>
              <a:lnSpc>
                <a:spcPct val="150000"/>
              </a:lnSpc>
            </a:pPr>
            <a:endParaRPr lang="en-US" sz="2200" dirty="0" smtClean="0">
              <a:latin typeface="Times New Roman" pitchFamily="18" charset="0"/>
              <a:cs typeface="Times New Roman" pitchFamily="18" charset="0"/>
            </a:endParaRPr>
          </a:p>
          <a:p>
            <a:pPr>
              <a:lnSpc>
                <a:spcPct val="150000"/>
              </a:lnSpc>
            </a:pPr>
            <a:endParaRPr lang="en-US" sz="2200" i="1" dirty="0" smtClean="0">
              <a:latin typeface="Times New Roman" pitchFamily="18" charset="0"/>
              <a:cs typeface="Times New Roman" pitchFamily="18" charset="0"/>
            </a:endParaRPr>
          </a:p>
          <a:p>
            <a:pPr>
              <a:lnSpc>
                <a:spcPct val="150000"/>
              </a:lnSpc>
            </a:pPr>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04BC0B0-98EC-4988-A99B-C922FFE34D26}" type="datetime1">
              <a:rPr lang="en-US" smtClean="0"/>
              <a:pPr/>
              <a:t>4/23/2018</a:t>
            </a:fld>
            <a:endParaRPr lang="en-US" dirty="0"/>
          </a:p>
        </p:txBody>
      </p:sp>
      <p:sp>
        <p:nvSpPr>
          <p:cNvPr id="5" name="Slide Number Placeholder 4"/>
          <p:cNvSpPr>
            <a:spLocks noGrp="1"/>
          </p:cNvSpPr>
          <p:nvPr>
            <p:ph type="sldNum" sz="quarter" idx="12"/>
          </p:nvPr>
        </p:nvSpPr>
        <p:spPr/>
        <p:txBody>
          <a:bodyPr/>
          <a:lstStyle/>
          <a:p>
            <a:fld id="{EA9D6E3B-76F4-4E47-B464-C946AE6CE0C4}" type="slidenum">
              <a:rPr lang="en-US" smtClean="0"/>
              <a:pPr/>
              <a:t>21</a:t>
            </a:fld>
            <a:endParaRPr lang="en-US" dirty="0"/>
          </a:p>
        </p:txBody>
      </p:sp>
    </p:spTree>
    <p:extLst>
      <p:ext uri="{BB962C8B-B14F-4D97-AF65-F5344CB8AC3E}">
        <p14:creationId xmlns:p14="http://schemas.microsoft.com/office/powerpoint/2010/main" xmlns="" val="3423419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104" y="2786353"/>
            <a:ext cx="7886700" cy="1325563"/>
          </a:xfrm>
        </p:spPr>
        <p:txBody>
          <a:bodyPr>
            <a:normAutofit fontScale="90000"/>
          </a:bodyPr>
          <a:lstStyle/>
          <a:p>
            <a:pPr algn="ctr">
              <a:lnSpc>
                <a:spcPct val="150000"/>
              </a:lnSpc>
            </a:pPr>
            <a:r>
              <a:rPr lang="en-US" sz="6600" dirty="0" smtClean="0">
                <a:latin typeface="Times New Roman" pitchFamily="18" charset="0"/>
                <a:cs typeface="Times New Roman" pitchFamily="18" charset="0"/>
              </a:rPr>
              <a:t>THANK YOU</a:t>
            </a:r>
            <a:endParaRPr lang="en-US" sz="66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F0D28455-1EEC-4299-9977-775C07ABE833}" type="datetime1">
              <a:rPr lang="en-US" smtClean="0"/>
              <a:pPr/>
              <a:t>4/23/2018</a:t>
            </a:fld>
            <a:endParaRPr lang="en-US" dirty="0"/>
          </a:p>
        </p:txBody>
      </p:sp>
      <p:sp>
        <p:nvSpPr>
          <p:cNvPr id="4" name="Slide Number Placeholder 3"/>
          <p:cNvSpPr>
            <a:spLocks noGrp="1"/>
          </p:cNvSpPr>
          <p:nvPr>
            <p:ph type="sldNum" sz="quarter" idx="12"/>
          </p:nvPr>
        </p:nvSpPr>
        <p:spPr/>
        <p:txBody>
          <a:bodyPr/>
          <a:lstStyle/>
          <a:p>
            <a:fld id="{EA9D6E3B-76F4-4E47-B464-C946AE6CE0C4}" type="slidenum">
              <a:rPr lang="en-US" smtClean="0"/>
              <a:pPr/>
              <a:t>22</a:t>
            </a:fld>
            <a:endParaRPr lang="en-US" dirty="0"/>
          </a:p>
        </p:txBody>
      </p:sp>
    </p:spTree>
    <p:extLst>
      <p:ext uri="{BB962C8B-B14F-4D97-AF65-F5344CB8AC3E}">
        <p14:creationId xmlns:p14="http://schemas.microsoft.com/office/powerpoint/2010/main" xmlns="" val="489442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136" y="1"/>
            <a:ext cx="7886700" cy="1325563"/>
          </a:xfrm>
        </p:spPr>
        <p:txBody>
          <a:bodyPr>
            <a:normAutofit/>
          </a:bodyPr>
          <a:lstStyle/>
          <a:p>
            <a:pPr>
              <a:lnSpc>
                <a:spcPct val="150000"/>
              </a:lnSpc>
            </a:pPr>
            <a:r>
              <a:rPr lang="en-US" sz="4000" b="1" u="sng" dirty="0" smtClean="0">
                <a:latin typeface="Times New Roman" panose="02020603050405020304" pitchFamily="18" charset="0"/>
                <a:cs typeface="Times New Roman" panose="02020603050405020304" pitchFamily="18" charset="0"/>
              </a:rPr>
              <a:t>Abstract</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18903" y="1364344"/>
            <a:ext cx="6955972" cy="4978400"/>
          </a:xfrm>
        </p:spPr>
        <p:txBody>
          <a:bodyPr>
            <a:noAutofit/>
          </a:bodyPr>
          <a:lstStyle/>
          <a:p>
            <a:pPr marL="0" indent="0" algn="just">
              <a:lnSpc>
                <a:spcPct val="150000"/>
              </a:lnSpc>
              <a:buNone/>
            </a:pPr>
            <a:r>
              <a:rPr lang="en-US" sz="1800" dirty="0" smtClean="0">
                <a:latin typeface="Times New Roman" pitchFamily="18" charset="0"/>
                <a:cs typeface="Times New Roman" pitchFamily="18" charset="0"/>
              </a:rPr>
              <a:t>Our project presents the development of dual-axis solar tracker system based on predictive control algorithms. This prototype of solar tracker was tested and the result has shown the energy output of the solar panel increased by positioning a solar panel directly perpendicular to the sun and gaining the maximum sunlight intensity. The algorithm was programmed using   </a:t>
            </a:r>
            <a:r>
              <a:rPr lang="en-US" sz="1800" b="1" dirty="0" smtClean="0">
                <a:latin typeface="Times New Roman" pitchFamily="18" charset="0"/>
                <a:cs typeface="Times New Roman" pitchFamily="18" charset="0"/>
              </a:rPr>
              <a:t>Arduino UNO </a:t>
            </a:r>
            <a:r>
              <a:rPr lang="en-US" sz="1800" dirty="0" smtClean="0">
                <a:latin typeface="Times New Roman" pitchFamily="18" charset="0"/>
                <a:cs typeface="Times New Roman" pitchFamily="18" charset="0"/>
              </a:rPr>
              <a:t>Controller . The proposed solar time algorithm was used based on the sun’s position and sending the signal to the motor, thus moving the tracker towards the sun automatically. The performance of the system was tested and compared with static solar panel. The results have shown that the solar tracker was increased the percentage harvesting of the PV generation around </a:t>
            </a:r>
            <a:r>
              <a:rPr lang="en-US" sz="1800" b="1" dirty="0" smtClean="0">
                <a:latin typeface="Times New Roman" pitchFamily="18" charset="0"/>
                <a:cs typeface="Times New Roman" pitchFamily="18" charset="0"/>
              </a:rPr>
              <a:t>21.4%</a:t>
            </a:r>
            <a:r>
              <a:rPr lang="en-US" sz="1800" dirty="0" smtClean="0">
                <a:latin typeface="Times New Roman" pitchFamily="18" charset="0"/>
                <a:cs typeface="Times New Roman" pitchFamily="18" charset="0"/>
              </a:rPr>
              <a:t>.</a:t>
            </a:r>
          </a:p>
          <a:p>
            <a:pPr marL="0" lvl="0" indent="0" algn="just">
              <a:buNone/>
            </a:pPr>
            <a:endParaRPr lang="en-US"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53F0FAB-BD26-45B5-B384-46AEED3FE0C1}" type="datetime1">
              <a:rPr lang="en-US" smtClean="0"/>
              <a:pPr/>
              <a:t>4/23/2018</a:t>
            </a:fld>
            <a:endParaRPr lang="en-US" dirty="0"/>
          </a:p>
        </p:txBody>
      </p:sp>
      <p:sp>
        <p:nvSpPr>
          <p:cNvPr id="5" name="Slide Number Placeholder 4"/>
          <p:cNvSpPr>
            <a:spLocks noGrp="1"/>
          </p:cNvSpPr>
          <p:nvPr>
            <p:ph type="sldNum" sz="quarter" idx="12"/>
          </p:nvPr>
        </p:nvSpPr>
        <p:spPr/>
        <p:txBody>
          <a:bodyPr/>
          <a:lstStyle/>
          <a:p>
            <a:fld id="{EA9D6E3B-76F4-4E47-B464-C946AE6CE0C4}" type="slidenum">
              <a:rPr lang="en-US" smtClean="0"/>
              <a:pPr/>
              <a:t>3</a:t>
            </a:fld>
            <a:endParaRPr lang="en-US" dirty="0"/>
          </a:p>
        </p:txBody>
      </p:sp>
    </p:spTree>
    <p:extLst>
      <p:ext uri="{BB962C8B-B14F-4D97-AF65-F5344CB8AC3E}">
        <p14:creationId xmlns:p14="http://schemas.microsoft.com/office/powerpoint/2010/main" xmlns="" val="795052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lnSpc>
                <a:spcPct val="150000"/>
              </a:lnSpc>
            </a:pPr>
            <a:r>
              <a:rPr lang="en-US" sz="4000" b="1" u="sng" dirty="0" smtClean="0">
                <a:latin typeface="Times New Roman" panose="02020603050405020304" pitchFamily="18" charset="0"/>
                <a:cs typeface="Times New Roman" panose="02020603050405020304" pitchFamily="18" charset="0"/>
              </a:rPr>
              <a:t>Introduction</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The problem with the use of solar energy is that is availability varies with the time because of day and night.</a:t>
            </a:r>
          </a:p>
          <a:p>
            <a:pPr algn="just">
              <a:lnSpc>
                <a:spcPct val="150000"/>
              </a:lnSpc>
            </a:pPr>
            <a:r>
              <a:rPr lang="en-US" sz="2000" dirty="0" smtClean="0">
                <a:latin typeface="Times New Roman" panose="02020603050405020304" pitchFamily="18" charset="0"/>
                <a:cs typeface="Times New Roman" panose="02020603050405020304" pitchFamily="18" charset="0"/>
              </a:rPr>
              <a:t>Dual axis solar tracker rectifies above problem by having axes of rotation.</a:t>
            </a:r>
          </a:p>
          <a:p>
            <a:pPr algn="just">
              <a:lnSpc>
                <a:spcPct val="150000"/>
              </a:lnSpc>
            </a:pPr>
            <a:r>
              <a:rPr lang="en-US" sz="2000" dirty="0" smtClean="0">
                <a:latin typeface="Times New Roman" panose="02020603050405020304" pitchFamily="18" charset="0"/>
                <a:cs typeface="Times New Roman" panose="02020603050405020304" pitchFamily="18" charset="0"/>
              </a:rPr>
              <a:t>Dual axis trackers allow for optimum solar energy levels due to their ability to follow the sun vertically and horizontally.</a:t>
            </a:r>
          </a:p>
          <a:p>
            <a:pPr algn="just">
              <a:lnSpc>
                <a:spcPct val="150000"/>
              </a:lnSpc>
            </a:pPr>
            <a:r>
              <a:rPr lang="en-US" sz="2000" dirty="0" smtClean="0">
                <a:latin typeface="Times New Roman" panose="02020603050405020304" pitchFamily="18" charset="0"/>
                <a:cs typeface="Times New Roman" panose="02020603050405020304" pitchFamily="18" charset="0"/>
              </a:rPr>
              <a:t>Here we divide sun position into East , West, North ,South by using the LDR sensor by position having maximum intensity of light.</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26D8CD4-9BAE-4A69-87C1-CCABB3C7CA18}" type="datetime1">
              <a:rPr lang="en-US" smtClean="0"/>
              <a:pPr/>
              <a:t>4/23/2018</a:t>
            </a:fld>
            <a:endParaRPr lang="en-US" dirty="0"/>
          </a:p>
        </p:txBody>
      </p:sp>
      <p:sp>
        <p:nvSpPr>
          <p:cNvPr id="5" name="Slide Number Placeholder 4"/>
          <p:cNvSpPr>
            <a:spLocks noGrp="1"/>
          </p:cNvSpPr>
          <p:nvPr>
            <p:ph type="sldNum" sz="quarter" idx="12"/>
          </p:nvPr>
        </p:nvSpPr>
        <p:spPr/>
        <p:txBody>
          <a:bodyPr/>
          <a:lstStyle/>
          <a:p>
            <a:fld id="{EA9D6E3B-76F4-4E47-B464-C946AE6CE0C4}" type="slidenum">
              <a:rPr lang="en-US" smtClean="0"/>
              <a:pPr/>
              <a:t>4</a:t>
            </a:fld>
            <a:endParaRPr lang="en-US" dirty="0"/>
          </a:p>
        </p:txBody>
      </p:sp>
    </p:spTree>
    <p:extLst>
      <p:ext uri="{BB962C8B-B14F-4D97-AF65-F5344CB8AC3E}">
        <p14:creationId xmlns:p14="http://schemas.microsoft.com/office/powerpoint/2010/main" xmlns="" val="3518479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lnSpc>
                <a:spcPct val="150000"/>
              </a:lnSpc>
            </a:pPr>
            <a:r>
              <a:rPr lang="en-US" sz="4000" b="1" u="sng" dirty="0" smtClean="0">
                <a:latin typeface="Times New Roman" panose="02020603050405020304" pitchFamily="18" charset="0"/>
                <a:cs typeface="Times New Roman" panose="02020603050405020304" pitchFamily="18" charset="0"/>
              </a:rPr>
              <a:t>Essential components</a:t>
            </a:r>
            <a:endParaRPr lang="en-US" sz="4000" b="1" u="sng"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EAA5090B-08D7-4F0A-AEFC-5116D080D15C}" type="datetime1">
              <a:rPr lang="en-US" smtClean="0"/>
              <a:pPr/>
              <a:t>4/23/2018</a:t>
            </a:fld>
            <a:endParaRPr lang="en-US" dirty="0"/>
          </a:p>
        </p:txBody>
      </p:sp>
      <p:sp>
        <p:nvSpPr>
          <p:cNvPr id="5" name="Slide Number Placeholder 4"/>
          <p:cNvSpPr>
            <a:spLocks noGrp="1"/>
          </p:cNvSpPr>
          <p:nvPr>
            <p:ph type="sldNum" sz="quarter" idx="12"/>
          </p:nvPr>
        </p:nvSpPr>
        <p:spPr/>
        <p:txBody>
          <a:bodyPr/>
          <a:lstStyle/>
          <a:p>
            <a:fld id="{EA9D6E3B-76F4-4E47-B464-C946AE6CE0C4}" type="slidenum">
              <a:rPr lang="en-US" smtClean="0"/>
              <a:pPr/>
              <a:t>5</a:t>
            </a:fld>
            <a:endParaRPr lang="en-US" dirty="0"/>
          </a:p>
        </p:txBody>
      </p:sp>
      <p:sp>
        <p:nvSpPr>
          <p:cNvPr id="6" name="Content Placeholder 5"/>
          <p:cNvSpPr>
            <a:spLocks noGrp="1"/>
          </p:cNvSpPr>
          <p:nvPr>
            <p:ph idx="1"/>
          </p:nvPr>
        </p:nvSpPr>
        <p:spPr/>
        <p:txBody>
          <a:bodyPr>
            <a:normAutofit/>
          </a:bodyPr>
          <a:lstStyle/>
          <a:p>
            <a:pPr algn="just">
              <a:lnSpc>
                <a:spcPct val="150000"/>
              </a:lnSpc>
            </a:pPr>
            <a:r>
              <a:rPr lang="en-US" sz="2800" dirty="0" smtClean="0">
                <a:latin typeface="Times New Roman" panose="02020603050405020304" pitchFamily="18" charset="0"/>
                <a:cs typeface="Times New Roman" panose="02020603050405020304" pitchFamily="18" charset="0"/>
              </a:rPr>
              <a:t>A</a:t>
            </a:r>
            <a:r>
              <a:rPr lang="en-US" sz="2800" dirty="0" smtClean="0">
                <a:latin typeface="Times New Roman" panose="02020603050405020304" pitchFamily="18" charset="0"/>
                <a:cs typeface="Times New Roman" panose="02020603050405020304" pitchFamily="18" charset="0"/>
              </a:rPr>
              <a:t>rduino uno  r3 </a:t>
            </a:r>
          </a:p>
          <a:p>
            <a:pPr algn="just">
              <a:lnSpc>
                <a:spcPct val="150000"/>
              </a:lnSpc>
            </a:pPr>
            <a:r>
              <a:rPr lang="en-US" sz="2800" dirty="0" smtClean="0">
                <a:latin typeface="Times New Roman" panose="02020603050405020304" pitchFamily="18" charset="0"/>
                <a:cs typeface="Times New Roman" panose="02020603050405020304" pitchFamily="18" charset="0"/>
              </a:rPr>
              <a:t>S</a:t>
            </a:r>
            <a:r>
              <a:rPr lang="en-US" sz="2800" dirty="0" smtClean="0">
                <a:latin typeface="Times New Roman" panose="02020603050405020304" pitchFamily="18" charset="0"/>
                <a:cs typeface="Times New Roman" panose="02020603050405020304" pitchFamily="18" charset="0"/>
              </a:rPr>
              <a:t>ervo motor sg90 (180 degrees) </a:t>
            </a:r>
          </a:p>
          <a:p>
            <a:pPr algn="just">
              <a:lnSpc>
                <a:spcPct val="150000"/>
              </a:lnSpc>
            </a:pPr>
            <a:r>
              <a:rPr lang="en-US" sz="2800" dirty="0" err="1" smtClean="0">
                <a:latin typeface="Times New Roman" panose="02020603050405020304" pitchFamily="18" charset="0"/>
                <a:cs typeface="Times New Roman" panose="02020603050405020304" pitchFamily="18" charset="0"/>
              </a:rPr>
              <a:t>L</a:t>
            </a:r>
            <a:r>
              <a:rPr lang="en-US" sz="2800" dirty="0" err="1" smtClean="0">
                <a:latin typeface="Times New Roman" panose="02020603050405020304" pitchFamily="18" charset="0"/>
                <a:cs typeface="Times New Roman" panose="02020603050405020304" pitchFamily="18" charset="0"/>
              </a:rPr>
              <a:t>dr</a:t>
            </a:r>
            <a:r>
              <a:rPr lang="en-US" sz="2800" dirty="0" smtClean="0">
                <a:latin typeface="Times New Roman" panose="02020603050405020304" pitchFamily="18" charset="0"/>
                <a:cs typeface="Times New Roman" panose="02020603050405020304" pitchFamily="18" charset="0"/>
              </a:rPr>
              <a:t> sensor  (5mm) </a:t>
            </a:r>
          </a:p>
          <a:p>
            <a:pPr algn="just">
              <a:lnSpc>
                <a:spcPct val="150000"/>
              </a:lnSpc>
            </a:pPr>
            <a:r>
              <a:rPr lang="en-US" sz="2800" dirty="0" smtClean="0">
                <a:latin typeface="Times New Roman" panose="02020603050405020304" pitchFamily="18" charset="0"/>
                <a:cs typeface="Times New Roman" panose="02020603050405020304" pitchFamily="18" charset="0"/>
              </a:rPr>
              <a:t>S</a:t>
            </a:r>
            <a:r>
              <a:rPr lang="en-US" sz="2800" dirty="0" smtClean="0">
                <a:latin typeface="Times New Roman" panose="02020603050405020304" pitchFamily="18" charset="0"/>
                <a:cs typeface="Times New Roman" panose="02020603050405020304" pitchFamily="18" charset="0"/>
              </a:rPr>
              <a:t>olar panel (6v) </a:t>
            </a:r>
          </a:p>
          <a:p>
            <a:pPr algn="just">
              <a:lnSpc>
                <a:spcPct val="150000"/>
              </a:lnSpc>
            </a:pPr>
            <a:r>
              <a:rPr lang="en-US" sz="2800" dirty="0" smtClean="0">
                <a:latin typeface="Times New Roman" panose="02020603050405020304" pitchFamily="18" charset="0"/>
                <a:cs typeface="Times New Roman" panose="02020603050405020304" pitchFamily="18" charset="0"/>
              </a:rPr>
              <a:t>R</a:t>
            </a:r>
            <a:r>
              <a:rPr lang="en-US" sz="2800" dirty="0" smtClean="0">
                <a:latin typeface="Times New Roman" panose="02020603050405020304" pitchFamily="18" charset="0"/>
                <a:cs typeface="Times New Roman" panose="02020603050405020304" pitchFamily="18" charset="0"/>
              </a:rPr>
              <a:t>esistor (10k) </a:t>
            </a:r>
          </a:p>
          <a:p>
            <a:endParaRPr lang="en-US" sz="3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05442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lnSpc>
                <a:spcPct val="150000"/>
              </a:lnSpc>
            </a:pPr>
            <a:r>
              <a:rPr lang="en-US" sz="4000" b="1" u="sng" dirty="0" smtClean="0">
                <a:latin typeface="Times New Roman" panose="02020603050405020304" pitchFamily="18" charset="0"/>
                <a:cs typeface="Times New Roman" panose="02020603050405020304" pitchFamily="18" charset="0"/>
              </a:rPr>
              <a:t>Microcontroller</a:t>
            </a:r>
            <a:endParaRPr lang="en-US" sz="4000" b="1" u="sng"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18BC8653-AE18-4DFC-9BCE-F62CA609C51E}" type="datetime1">
              <a:rPr lang="en-US" smtClean="0"/>
              <a:pPr/>
              <a:t>4/23/2018</a:t>
            </a:fld>
            <a:endParaRPr lang="en-US" dirty="0"/>
          </a:p>
        </p:txBody>
      </p:sp>
      <p:sp>
        <p:nvSpPr>
          <p:cNvPr id="4" name="Slide Number Placeholder 3"/>
          <p:cNvSpPr>
            <a:spLocks noGrp="1"/>
          </p:cNvSpPr>
          <p:nvPr>
            <p:ph type="sldNum" sz="quarter" idx="12"/>
          </p:nvPr>
        </p:nvSpPr>
        <p:spPr/>
        <p:txBody>
          <a:bodyPr/>
          <a:lstStyle/>
          <a:p>
            <a:fld id="{EA9D6E3B-76F4-4E47-B464-C946AE6CE0C4}" type="slidenum">
              <a:rPr lang="en-US" smtClean="0"/>
              <a:pPr/>
              <a:t>6</a:t>
            </a:fld>
            <a:endParaRPr lang="en-US" dirty="0"/>
          </a:p>
        </p:txBody>
      </p:sp>
      <p:sp>
        <p:nvSpPr>
          <p:cNvPr id="6" name="Content Placeholder 5"/>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ARDUINO UNO R3</a:t>
            </a:r>
            <a:endParaRPr lang="en-US" sz="2800" dirty="0">
              <a:latin typeface="Times New Roman" panose="02020603050405020304" pitchFamily="18" charset="0"/>
              <a:cs typeface="Times New Roman" panose="02020603050405020304" pitchFamily="18" charset="0"/>
            </a:endParaRPr>
          </a:p>
        </p:txBody>
      </p:sp>
      <p:pic>
        <p:nvPicPr>
          <p:cNvPr id="1026" name="Picture 2" descr="E:\diy-ecraft-arduino-uno-r3-original-imae4h5grz5vgzsq.jpeg"/>
          <p:cNvPicPr>
            <a:picLocks noChangeAspect="1" noChangeArrowheads="1"/>
          </p:cNvPicPr>
          <p:nvPr/>
        </p:nvPicPr>
        <p:blipFill>
          <a:blip r:embed="rId2" cstate="print"/>
          <a:srcRect/>
          <a:stretch>
            <a:fillRect/>
          </a:stretch>
        </p:blipFill>
        <p:spPr bwMode="auto">
          <a:xfrm>
            <a:off x="1981200" y="2438400"/>
            <a:ext cx="4604658" cy="3887178"/>
          </a:xfrm>
          <a:prstGeom prst="rect">
            <a:avLst/>
          </a:prstGeom>
          <a:noFill/>
        </p:spPr>
      </p:pic>
    </p:spTree>
    <p:extLst>
      <p:ext uri="{BB962C8B-B14F-4D97-AF65-F5344CB8AC3E}">
        <p14:creationId xmlns:p14="http://schemas.microsoft.com/office/powerpoint/2010/main" xmlns="" val="1849126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lnSpc>
                <a:spcPct val="150000"/>
              </a:lnSpc>
            </a:pPr>
            <a:r>
              <a:rPr lang="en-IN" sz="4000" b="1" u="sng" dirty="0" smtClean="0">
                <a:latin typeface="Times New Roman" pitchFamily="18" charset="0"/>
                <a:cs typeface="Times New Roman" pitchFamily="18" charset="0"/>
              </a:rPr>
              <a:t>SERVO MOTOR SG90</a:t>
            </a:r>
            <a:endParaRPr lang="en-IN" sz="4000" b="1" u="sng"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04BC0B0-98EC-4988-A99B-C922FFE34D26}" type="datetime1">
              <a:rPr lang="en-US" smtClean="0"/>
              <a:pPr/>
              <a:t>4/23/2018</a:t>
            </a:fld>
            <a:endParaRPr lang="en-US" dirty="0"/>
          </a:p>
        </p:txBody>
      </p:sp>
      <p:sp>
        <p:nvSpPr>
          <p:cNvPr id="5" name="Slide Number Placeholder 4"/>
          <p:cNvSpPr>
            <a:spLocks noGrp="1"/>
          </p:cNvSpPr>
          <p:nvPr>
            <p:ph type="sldNum" sz="quarter" idx="12"/>
          </p:nvPr>
        </p:nvSpPr>
        <p:spPr/>
        <p:txBody>
          <a:bodyPr/>
          <a:lstStyle/>
          <a:p>
            <a:fld id="{EA9D6E3B-76F4-4E47-B464-C946AE6CE0C4}" type="slidenum">
              <a:rPr lang="en-US" smtClean="0"/>
              <a:pPr/>
              <a:t>7</a:t>
            </a:fld>
            <a:endParaRPr lang="en-US" dirty="0"/>
          </a:p>
        </p:txBody>
      </p:sp>
      <p:pic>
        <p:nvPicPr>
          <p:cNvPr id="2050" name="Picture 2" descr="E:\micro-servo-motor-sg90-D_NQ_NP_1147-MLC4379972107_052013-O.jpg"/>
          <p:cNvPicPr>
            <a:picLocks noGrp="1" noChangeAspect="1" noChangeArrowheads="1"/>
          </p:cNvPicPr>
          <p:nvPr>
            <p:ph idx="1"/>
          </p:nvPr>
        </p:nvPicPr>
        <p:blipFill>
          <a:blip r:embed="rId2" cstate="print"/>
          <a:srcRect/>
          <a:stretch>
            <a:fillRect/>
          </a:stretch>
        </p:blipFill>
        <p:spPr bwMode="auto">
          <a:xfrm>
            <a:off x="2438400" y="2438400"/>
            <a:ext cx="3692978" cy="3756650"/>
          </a:xfrm>
          <a:prstGeom prst="rect">
            <a:avLst/>
          </a:prstGeom>
          <a:noFill/>
        </p:spPr>
      </p:pic>
      <p:sp>
        <p:nvSpPr>
          <p:cNvPr id="8" name="TextBox 7"/>
          <p:cNvSpPr txBox="1"/>
          <p:nvPr/>
        </p:nvSpPr>
        <p:spPr>
          <a:xfrm>
            <a:off x="664029" y="1915886"/>
            <a:ext cx="7390165" cy="523220"/>
          </a:xfrm>
          <a:prstGeom prst="rect">
            <a:avLst/>
          </a:prstGeom>
          <a:noFill/>
        </p:spPr>
        <p:txBody>
          <a:bodyPr wrap="none" rtlCol="0">
            <a:spAutoFit/>
          </a:bodyPr>
          <a:lstStyle/>
          <a:p>
            <a:r>
              <a:rPr lang="en-IN" sz="2800" dirty="0" smtClean="0">
                <a:latin typeface="Times New Roman" pitchFamily="18" charset="0"/>
                <a:cs typeface="Times New Roman" pitchFamily="18" charset="0"/>
              </a:rPr>
              <a:t>Servo motor used is sg90 and 180 degree rotation </a:t>
            </a:r>
            <a:endParaRPr lang="en-IN" sz="2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765" y="423183"/>
            <a:ext cx="7886700" cy="1325563"/>
          </a:xfrm>
        </p:spPr>
        <p:txBody>
          <a:bodyPr>
            <a:normAutofit/>
          </a:bodyPr>
          <a:lstStyle/>
          <a:p>
            <a:pPr>
              <a:lnSpc>
                <a:spcPct val="150000"/>
              </a:lnSpc>
            </a:pPr>
            <a:r>
              <a:rPr lang="en-IN" sz="4000" b="1" u="sng" dirty="0" smtClean="0">
                <a:latin typeface="Times New Roman" pitchFamily="18" charset="0"/>
                <a:cs typeface="Times New Roman" pitchFamily="18" charset="0"/>
              </a:rPr>
              <a:t>SOLAR PANEL</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smtClean="0"/>
              <a:t>Solar panel used is 6v and 6w and 100mA	</a:t>
            </a:r>
            <a:endParaRPr lang="en-IN" dirty="0"/>
          </a:p>
        </p:txBody>
      </p:sp>
      <p:sp>
        <p:nvSpPr>
          <p:cNvPr id="4" name="Date Placeholder 3"/>
          <p:cNvSpPr>
            <a:spLocks noGrp="1"/>
          </p:cNvSpPr>
          <p:nvPr>
            <p:ph type="dt" sz="half" idx="10"/>
          </p:nvPr>
        </p:nvSpPr>
        <p:spPr/>
        <p:txBody>
          <a:bodyPr/>
          <a:lstStyle/>
          <a:p>
            <a:fld id="{904BC0B0-98EC-4988-A99B-C922FFE34D26}" type="datetime1">
              <a:rPr lang="en-US" smtClean="0"/>
              <a:pPr/>
              <a:t>4/23/2018</a:t>
            </a:fld>
            <a:endParaRPr lang="en-US" dirty="0"/>
          </a:p>
        </p:txBody>
      </p:sp>
      <p:sp>
        <p:nvSpPr>
          <p:cNvPr id="5" name="Slide Number Placeholder 4"/>
          <p:cNvSpPr>
            <a:spLocks noGrp="1"/>
          </p:cNvSpPr>
          <p:nvPr>
            <p:ph type="sldNum" sz="quarter" idx="12"/>
          </p:nvPr>
        </p:nvSpPr>
        <p:spPr/>
        <p:txBody>
          <a:bodyPr/>
          <a:lstStyle/>
          <a:p>
            <a:fld id="{EA9D6E3B-76F4-4E47-B464-C946AE6CE0C4}" type="slidenum">
              <a:rPr lang="en-US" smtClean="0"/>
              <a:pPr/>
              <a:t>8</a:t>
            </a:fld>
            <a:endParaRPr lang="en-US" dirty="0"/>
          </a:p>
        </p:txBody>
      </p:sp>
      <p:pic>
        <p:nvPicPr>
          <p:cNvPr id="3076" name="Picture 4" descr="E:\4-pcs-lot-6v-0-6w-100ma-solar-panel-poly.jpg"/>
          <p:cNvPicPr>
            <a:picLocks noChangeAspect="1" noChangeArrowheads="1"/>
          </p:cNvPicPr>
          <p:nvPr/>
        </p:nvPicPr>
        <p:blipFill>
          <a:blip r:embed="rId2" cstate="print"/>
          <a:srcRect/>
          <a:stretch>
            <a:fillRect/>
          </a:stretch>
        </p:blipFill>
        <p:spPr bwMode="auto">
          <a:xfrm>
            <a:off x="2514600" y="2286000"/>
            <a:ext cx="3799115" cy="404948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lnSpc>
                <a:spcPct val="150000"/>
              </a:lnSpc>
            </a:pPr>
            <a:r>
              <a:rPr lang="en-IN" sz="4000" b="1" u="sng" dirty="0" smtClean="0">
                <a:latin typeface="Times New Roman" pitchFamily="18" charset="0"/>
                <a:cs typeface="Times New Roman" pitchFamily="18" charset="0"/>
              </a:rPr>
              <a:t>LDR SENSOR</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smtClean="0"/>
              <a:t>LDR Sensor used is LDR 5mm</a:t>
            </a:r>
            <a:endParaRPr lang="en-IN" dirty="0"/>
          </a:p>
        </p:txBody>
      </p:sp>
      <p:sp>
        <p:nvSpPr>
          <p:cNvPr id="4" name="Date Placeholder 3"/>
          <p:cNvSpPr>
            <a:spLocks noGrp="1"/>
          </p:cNvSpPr>
          <p:nvPr>
            <p:ph type="dt" sz="half" idx="10"/>
          </p:nvPr>
        </p:nvSpPr>
        <p:spPr/>
        <p:txBody>
          <a:bodyPr/>
          <a:lstStyle/>
          <a:p>
            <a:fld id="{904BC0B0-98EC-4988-A99B-C922FFE34D26}" type="datetime1">
              <a:rPr lang="en-US" smtClean="0"/>
              <a:pPr/>
              <a:t>4/23/2018</a:t>
            </a:fld>
            <a:endParaRPr lang="en-US" dirty="0"/>
          </a:p>
        </p:txBody>
      </p:sp>
      <p:sp>
        <p:nvSpPr>
          <p:cNvPr id="5" name="Slide Number Placeholder 4"/>
          <p:cNvSpPr>
            <a:spLocks noGrp="1"/>
          </p:cNvSpPr>
          <p:nvPr>
            <p:ph type="sldNum" sz="quarter" idx="12"/>
          </p:nvPr>
        </p:nvSpPr>
        <p:spPr/>
        <p:txBody>
          <a:bodyPr/>
          <a:lstStyle/>
          <a:p>
            <a:fld id="{EA9D6E3B-76F4-4E47-B464-C946AE6CE0C4}" type="slidenum">
              <a:rPr lang="en-US" smtClean="0"/>
              <a:pPr/>
              <a:t>9</a:t>
            </a:fld>
            <a:endParaRPr lang="en-US" dirty="0"/>
          </a:p>
        </p:txBody>
      </p:sp>
      <p:pic>
        <p:nvPicPr>
          <p:cNvPr id="4098" name="Picture 2" descr="E:\LDR-5mm-700x700-384x384.jpg"/>
          <p:cNvPicPr>
            <a:picLocks noChangeAspect="1" noChangeArrowheads="1"/>
          </p:cNvPicPr>
          <p:nvPr/>
        </p:nvPicPr>
        <p:blipFill>
          <a:blip r:embed="rId2" cstate="print"/>
          <a:srcRect/>
          <a:stretch>
            <a:fillRect/>
          </a:stretch>
        </p:blipFill>
        <p:spPr bwMode="auto">
          <a:xfrm>
            <a:off x="2133600" y="2362200"/>
            <a:ext cx="3124200" cy="36576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887</Words>
  <Application>Microsoft Office PowerPoint</Application>
  <PresentationFormat>On-screen Show (4:3)</PresentationFormat>
  <Paragraphs>146</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Department of Electrical and Electronics Engineering</vt:lpstr>
      <vt:lpstr>DUAL AXIS INTENSITY BASED SOLAR TRACKING SYSTEM</vt:lpstr>
      <vt:lpstr>Abstract</vt:lpstr>
      <vt:lpstr>Introduction</vt:lpstr>
      <vt:lpstr>Essential components</vt:lpstr>
      <vt:lpstr>Microcontroller</vt:lpstr>
      <vt:lpstr>SERVO MOTOR SG90</vt:lpstr>
      <vt:lpstr>SOLAR PANEL</vt:lpstr>
      <vt:lpstr>LDR SENSOR</vt:lpstr>
      <vt:lpstr>BLOCK DIAGRAM</vt:lpstr>
      <vt:lpstr>CIRCUIT DIAGRAM</vt:lpstr>
      <vt:lpstr>Coding</vt:lpstr>
      <vt:lpstr>Slide 13</vt:lpstr>
      <vt:lpstr>Slide 14</vt:lpstr>
      <vt:lpstr>Slide 15</vt:lpstr>
      <vt:lpstr>Slide 16</vt:lpstr>
      <vt:lpstr>Slide 17</vt:lpstr>
      <vt:lpstr>Slide 18</vt:lpstr>
      <vt:lpstr>Slide 19</vt:lpstr>
      <vt:lpstr>CONCLUSION</vt:lpstr>
      <vt:lpstr>Reference</vt:lpstr>
      <vt:lpstr>THANK YOU</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SKCET</dc:creator>
  <cp:lastModifiedBy>ADMIN</cp:lastModifiedBy>
  <cp:revision>4</cp:revision>
  <dcterms:created xsi:type="dcterms:W3CDTF">2018-03-04T18:24:33Z</dcterms:created>
  <dcterms:modified xsi:type="dcterms:W3CDTF">2018-04-23T17:25:59Z</dcterms:modified>
</cp:coreProperties>
</file>