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87" r:id="rId6"/>
    <p:sldId id="288" r:id="rId7"/>
    <p:sldId id="289" r:id="rId8"/>
    <p:sldId id="303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092271"/>
            <a:ext cx="8477573" cy="1766807"/>
          </a:xfrm>
        </p:spPr>
        <p:txBody>
          <a:bodyPr/>
          <a:lstStyle/>
          <a:p>
            <a:r>
              <a:rPr lang="en-US" sz="6000" dirty="0" smtClean="0"/>
              <a:t>PRODUCT SALES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109065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PHASE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1851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48790" y="1460664"/>
            <a:ext cx="9701645" cy="466700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Now in the dashboard we have three analysis top selling products , sales trend , </a:t>
            </a:r>
          </a:p>
          <a:p>
            <a:pPr algn="l"/>
            <a:r>
              <a:rPr lang="en-US" sz="1800" dirty="0" smtClean="0"/>
              <a:t>    customer </a:t>
            </a:r>
            <a:r>
              <a:rPr lang="en-US" sz="1800" dirty="0" err="1" smtClean="0"/>
              <a:t>prefrences</a:t>
            </a:r>
            <a:r>
              <a:rPr lang="en-US" sz="1800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This visualization are done by using bar chart and filtering is applied in the all analysis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filtering we using date column for filtering all the sales and quantities by Date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the Dashboard we Conclude</a:t>
            </a:r>
          </a:p>
          <a:p>
            <a:pPr algn="l"/>
            <a:r>
              <a:rPr lang="en-US" sz="1800" dirty="0" smtClean="0"/>
              <a:t>              Top selling product : S-P3 has highest selling product by Date</a:t>
            </a:r>
          </a:p>
          <a:p>
            <a:pPr algn="l"/>
            <a:r>
              <a:rPr lang="en-US" sz="1800" dirty="0" smtClean="0"/>
              <a:t>              Sales Trend- S-P3 has the maximum sales in all year</a:t>
            </a:r>
          </a:p>
          <a:p>
            <a:pPr algn="l"/>
            <a:r>
              <a:rPr lang="en-US" sz="1800" dirty="0" smtClean="0"/>
              <a:t>              Customer preference:Q-P3 has high Quantity and S-P3 has highest sales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403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90400" y="1974422"/>
            <a:ext cx="8941777" cy="32419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The top-selling product can vary significantly depending on various factors such as time, location, and industry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It's important to note that the top-selling product in one category or market may not be the same in </a:t>
            </a:r>
            <a:r>
              <a:rPr lang="en-US" sz="1800" dirty="0" smtClean="0"/>
              <a:t>another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In this dataset has 4 products S-P1, S-P2, S-P3, S-P4 then we find the highest sales through the 4 products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84" y="1609086"/>
            <a:ext cx="9091525" cy="730672"/>
          </a:xfrm>
        </p:spPr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dentifying</a:t>
            </a:r>
            <a:r>
              <a:rPr lang="en-US" b="0" dirty="0"/>
              <a:t> products with the </a:t>
            </a:r>
            <a:r>
              <a:rPr lang="en-US" b="0" dirty="0" smtClean="0"/>
              <a:t>Highest </a:t>
            </a:r>
            <a:r>
              <a:rPr lang="en-US" b="0" dirty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4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107118"/>
            <a:ext cx="3893552" cy="6573082"/>
          </a:xfrm>
          <a:prstGeom prst="rect">
            <a:avLst/>
          </a:prstGeom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5166149" y="3540681"/>
            <a:ext cx="5656601" cy="2956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 this graphical represent the year wise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we have a 4 column charts (Product 1,product 2, product 3, product 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 this case we apply the date on x-axis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Products are apply in y-axis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Dates are filtered as 2011 - 2023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24145" y="1974421"/>
            <a:ext cx="8941777" cy="324196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I</a:t>
            </a:r>
            <a:r>
              <a:rPr lang="en-US" sz="1800" dirty="0" smtClean="0"/>
              <a:t>n </a:t>
            </a:r>
            <a:r>
              <a:rPr lang="en-US" sz="1800" dirty="0"/>
              <a:t>the context of business and data analysis, refers to the long-term movement or direction in which a company's sales figures are changing.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involves analyzing historical sales data to identify </a:t>
            </a:r>
            <a:r>
              <a:rPr lang="en-US" sz="1800" dirty="0" smtClean="0"/>
              <a:t>patterns </a:t>
            </a:r>
            <a:r>
              <a:rPr lang="en-US" sz="1800" dirty="0"/>
              <a:t>or tendencies in sales performance over a specific period of time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Understanding sales trends is crucial for businesses because it can help them make informed decisions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61" y="1706656"/>
            <a:ext cx="9091525" cy="535531"/>
          </a:xfrm>
        </p:spPr>
        <p:txBody>
          <a:bodyPr/>
          <a:lstStyle/>
          <a:p>
            <a:r>
              <a:rPr lang="en-US" b="0" dirty="0"/>
              <a:t>peak sales </a:t>
            </a:r>
            <a:r>
              <a:rPr lang="en-US" b="0" dirty="0" smtClean="0"/>
              <a:t>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8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2" y="475013"/>
            <a:ext cx="11080798" cy="59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97276" y="1813534"/>
            <a:ext cx="8941777" cy="424565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Customer preferences refer to the specific choices, tastes, and desires of individual customers or groups of customers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it comes to products, services, or experiences offered by a business. 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/>
              <a:t>Understanding </a:t>
            </a:r>
            <a:r>
              <a:rPr lang="en-US" sz="1800" dirty="0"/>
              <a:t>customer preferences is crucial for businesses because it enables them to tailor their offerings and marketing strategies to better meet customer needs and increase customer satisfaction.</a:t>
            </a:r>
            <a:endParaRPr lang="en-US" sz="1800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39" y="1896661"/>
            <a:ext cx="9091525" cy="535531"/>
          </a:xfrm>
        </p:spPr>
        <p:txBody>
          <a:bodyPr/>
          <a:lstStyle/>
          <a:p>
            <a:r>
              <a:rPr lang="en-US" b="0" dirty="0"/>
              <a:t>customer preferences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3" y="1021278"/>
            <a:ext cx="10306292" cy="45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65" y="164510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504160"/>
            <a:ext cx="6550066" cy="2317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992882"/>
            <a:ext cx="6972632" cy="3504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9747" y="2992882"/>
            <a:ext cx="7607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1"/>
                </a:solidFill>
              </a:rPr>
              <a:t>product sales analysis </a:t>
            </a:r>
            <a:r>
              <a:rPr lang="en-US" dirty="0" smtClean="0">
                <a:solidFill>
                  <a:schemeClr val="bg1"/>
                </a:solidFill>
              </a:rPr>
              <a:t>empowers </a:t>
            </a:r>
            <a:r>
              <a:rPr lang="en-US" dirty="0">
                <a:solidFill>
                  <a:schemeClr val="bg1"/>
                </a:solidFill>
              </a:rPr>
              <a:t>businesses to make informed decisions, optimize their operations, and achieve greater profitability.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leveraging data, visualizations, and insights, companies can adapt to market dynamics and stay competitive in a constantly evolving business environment.</a:t>
            </a:r>
          </a:p>
          <a:p>
            <a:pPr>
              <a:defRPr/>
            </a:pP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3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65" y="164510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ntroduction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608281" y="2504160"/>
            <a:ext cx="6550066" cy="2317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1387597" y="2992882"/>
            <a:ext cx="6991433" cy="3504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 Product sales analysis is a critical aspect of business operations, as it helps organizations understand their product performance, customer preferences, and market trends.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It can lead </a:t>
            </a:r>
            <a:r>
              <a:rPr lang="en-US" sz="2400" dirty="0">
                <a:solidFill>
                  <a:schemeClr val="bg1"/>
                </a:solidFill>
              </a:rPr>
              <a:t>to improved sales strategies, inventory management, and profitability.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  <a:ea typeface="Heebo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528578"/>
            <a:ext cx="11214100" cy="535531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8281" y="2504160"/>
            <a:ext cx="6550066" cy="23172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The dataset for the above mentioned project was obtained from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website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Heebo"/>
              <a:ea typeface="Heebo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is an popular dataset providing source where obtained datasets are with high quality and less errors.</a:t>
            </a:r>
          </a:p>
          <a:p>
            <a:pPr>
              <a:lnSpc>
                <a:spcPts val="2799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4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388547"/>
            <a:ext cx="11214100" cy="535531"/>
          </a:xfrm>
        </p:spPr>
        <p:txBody>
          <a:bodyPr/>
          <a:lstStyle/>
          <a:p>
            <a:r>
              <a:rPr lang="en-US" dirty="0" smtClean="0"/>
              <a:t>Imported Dataset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34" y="10251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31918" y="2480193"/>
            <a:ext cx="10402784" cy="22580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err="1"/>
              <a:t>Cognos</a:t>
            </a:r>
            <a:r>
              <a:rPr lang="en-US" b="0" dirty="0"/>
              <a:t> is a business intelligence performance management tools for </a:t>
            </a:r>
            <a:r>
              <a:rPr lang="en-US" b="0" dirty="0" smtClean="0"/>
              <a:t>IBM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 It </a:t>
            </a:r>
            <a:r>
              <a:rPr lang="en-US" b="0" dirty="0"/>
              <a:t>allows technical and non-technical employees in any company to </a:t>
            </a:r>
            <a:r>
              <a:rPr lang="en-US" b="0" dirty="0" err="1"/>
              <a:t>analyse</a:t>
            </a:r>
            <a:r>
              <a:rPr lang="en-US" b="0" dirty="0"/>
              <a:t>, extract and create interactive dashboards that enable the company to take relevant </a:t>
            </a:r>
            <a:r>
              <a:rPr lang="en-US" b="0" dirty="0" smtClean="0"/>
              <a:t> </a:t>
            </a:r>
            <a:r>
              <a:rPr lang="en-US" b="0" dirty="0"/>
              <a:t>decisions. </a:t>
            </a:r>
            <a:endParaRPr lang="en-US" b="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The </a:t>
            </a:r>
            <a:r>
              <a:rPr lang="en-US" b="0" dirty="0" err="1"/>
              <a:t>Cognos</a:t>
            </a:r>
            <a:r>
              <a:rPr lang="en-US" b="0" dirty="0"/>
              <a:t> tool combines a multitude of products which enables communication with different third parties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524093"/>
            <a:ext cx="3394938" cy="6330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IBM </a:t>
            </a:r>
            <a:r>
              <a:rPr lang="en-US" sz="3600" dirty="0" err="1" smtClean="0"/>
              <a:t>Cognos</a:t>
            </a:r>
            <a:endParaRPr lang="en-US" sz="3600" dirty="0"/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46223" y="4490648"/>
            <a:ext cx="10470904" cy="49521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In this Phase to visualization and reporting the Dataset by</a:t>
            </a:r>
            <a:r>
              <a:rPr lang="en-US" b="0" dirty="0"/>
              <a:t> </a:t>
            </a:r>
            <a:r>
              <a:rPr lang="en-US" b="0" dirty="0" smtClean="0"/>
              <a:t>using IBM </a:t>
            </a:r>
            <a:r>
              <a:rPr lang="en-US" b="0" dirty="0" err="1" smtClean="0"/>
              <a:t>Cognos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428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96898" y="1516495"/>
            <a:ext cx="6526315" cy="82391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We have dataset to analysis but the contains errors and outliers so, we using some techniques to clean the dataset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96899" y="2403946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techniques are: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7" y="2917232"/>
            <a:ext cx="6526315" cy="349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7" y="4651331"/>
            <a:ext cx="6526315" cy="3495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2.</a:t>
            </a:r>
            <a:r>
              <a:rPr lang="en-US" dirty="0" smtClean="0">
                <a:latin typeface="Montserrat"/>
              </a:rPr>
              <a:t>Data Transformation and Feature Engineering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079334" y="3392727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Filling missing 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7" y="5812371"/>
            <a:ext cx="6526315" cy="3495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4.</a:t>
            </a:r>
            <a:r>
              <a:rPr lang="en-US" dirty="0" smtClean="0">
                <a:latin typeface="Montserrat"/>
              </a:rPr>
              <a:t>Visualization and Reporting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51177" y="5210899"/>
            <a:ext cx="6526315" cy="3495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Montserrat"/>
              </a:rPr>
              <a:t>3.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Predictive 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079334" y="3742245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Removing Duplicate Records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079334" y="4091763"/>
            <a:ext cx="6526315" cy="3495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Handling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157" y="1605690"/>
            <a:ext cx="11214100" cy="6463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We have to make analyze and report using dataset  </a:t>
            </a:r>
            <a:br>
              <a:rPr lang="en-US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9095" y="4140225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And we design </a:t>
            </a:r>
            <a:r>
              <a:rPr lang="en-US" sz="2000" b="0" dirty="0"/>
              <a:t>interactive </a:t>
            </a:r>
            <a:r>
              <a:rPr lang="en-US" sz="2000" b="0" dirty="0" smtClean="0"/>
              <a:t>dashboards</a:t>
            </a:r>
            <a:endParaRPr lang="en-US" sz="2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31203" y="2654468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1.  top-selling products</a:t>
            </a:r>
            <a:endParaRPr lang="en-US" sz="2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31203" y="3542992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3.  sales trends </a:t>
            </a:r>
            <a:endParaRPr lang="en-US" sz="20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31203" y="3089036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+mn-lt"/>
              </a:rPr>
              <a:t>2.  customer preferences </a:t>
            </a:r>
            <a:endParaRPr lang="en-US" sz="20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19095" y="2154866"/>
            <a:ext cx="112141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perform the three analyze and report</a:t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9095" y="4853165"/>
            <a:ext cx="1009396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Dashboards </a:t>
            </a:r>
            <a:r>
              <a:rPr lang="en-US" sz="2000" b="0" dirty="0"/>
              <a:t>are a type of data visualization, and often use common visualization tools such as graphs, charts, and tables. 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1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60" y="3320616"/>
            <a:ext cx="7781544" cy="859055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05884" y="4362924"/>
            <a:ext cx="2759882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Top Selling Product</a:t>
            </a:r>
            <a:r>
              <a:rPr lang="en-US" sz="2000" dirty="0" smtClean="0">
                <a:latin typeface="+mn-lt"/>
              </a:rPr>
              <a:t> </a:t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05884" y="4804300"/>
            <a:ext cx="11214100" cy="6186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Sales Trend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5884" y="5281220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n-lt"/>
              </a:rPr>
              <a:t>Customer Preference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 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021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273131"/>
            <a:ext cx="11768447" cy="62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www.w3.org/XML/1998/namespace"/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644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Heebo</vt:lpstr>
      <vt:lpstr>Montserrat</vt:lpstr>
      <vt:lpstr>Tahoma</vt:lpstr>
      <vt:lpstr>Times New Roman</vt:lpstr>
      <vt:lpstr>Trade Gothic LT Pro</vt:lpstr>
      <vt:lpstr>Trebuchet MS</vt:lpstr>
      <vt:lpstr>Wingdings</vt:lpstr>
      <vt:lpstr>Office Theme</vt:lpstr>
      <vt:lpstr>PRODUCT SALES ANALYSIS</vt:lpstr>
      <vt:lpstr>Introduction</vt:lpstr>
      <vt:lpstr>Data Source</vt:lpstr>
      <vt:lpstr>Imported Dataset</vt:lpstr>
      <vt:lpstr>PowerPoint Presentation</vt:lpstr>
      <vt:lpstr>PowerPoint Presentation</vt:lpstr>
      <vt:lpstr>We have to make analyze and report using dataset   </vt:lpstr>
      <vt:lpstr>DASHBOARD</vt:lpstr>
      <vt:lpstr>PowerPoint Presentation</vt:lpstr>
      <vt:lpstr>PowerPoint Presentation</vt:lpstr>
      <vt:lpstr>Identifying products with the Highest sales</vt:lpstr>
      <vt:lpstr>PowerPoint Presentation</vt:lpstr>
      <vt:lpstr>peak sales periods</vt:lpstr>
      <vt:lpstr>PowerPoint Presentation</vt:lpstr>
      <vt:lpstr>customer preferences 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2023-10-26T15:50:51Z</dcterms:created>
  <dcterms:modified xsi:type="dcterms:W3CDTF">2023-10-26T15:58:03Z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