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66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G</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k</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l</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t</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K</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B</a:t>
            </a:r>
            <a:r>
              <a:rPr b="1" dirty="0" sz="2000" lang="en-US">
                <a:solidFill>
                  <a:schemeClr val="accent1">
                    <a:lumMod val="75000"/>
                  </a:schemeClr>
                </a:solidFill>
                <a:latin typeface="Arial"/>
                <a:cs typeface="Arial"/>
              </a:rPr>
              <a:t>– GTEC </a:t>
            </a:r>
            <a:r>
              <a:rPr b="1" dirty="0" sz="2000" lang="en-US" smtClean="0">
                <a:solidFill>
                  <a:schemeClr val="accent1">
                    <a:lumMod val="75000"/>
                  </a:schemeClr>
                </a:solidFill>
                <a:latin typeface="Arial"/>
                <a:cs typeface="Arial"/>
              </a:rPr>
              <a:t>- 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2021-05-26T05:50:10Z</dcterms:created>
  <dcterms:modified xsi:type="dcterms:W3CDTF">2024-04-01T10:38:52Z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5973b6f2bed044daa19a51695a671787</vt:lpwstr>
  </property>
</Properties>
</file>