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sldAll/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2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67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ectangle 6"/>
          <p:cNvSpPr/>
          <p:nvPr/>
        </p:nvSpPr>
        <p:spPr>
          <a:xfrm rot="0"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 rot="0">
            <a:off x="581190" y="1020431"/>
            <a:ext cx="10993550" cy="1475013"/>
          </a:xfrm>
        </p:spPr>
        <p:txBody>
          <a:bodyPr anchor="b" rtlCol="0">
            <a:normAutofit/>
          </a:bodyPr>
          <a:lstStyle>
            <a:lvl1pPr lvl="0">
              <a:defRPr dirty="0" sz="36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 rot="0">
            <a:off x="581193" y="2495445"/>
            <a:ext cx="10993545" cy="590321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600" lang="en-US">
                <a:solidFill>
                  <a:schemeClr val="accent1"/>
                </a:solidFill>
              </a:defRPr>
            </a:lvl1pPr>
            <a:lvl2pPr algn="ctr" indent="0" lvl="1" marL="457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2pPr>
            <a:lvl3pPr algn="ctr" indent="0" lvl="2" marL="914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3pPr>
            <a:lvl4pPr algn="ctr" indent="0" lvl="3" marL="1371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4pPr>
            <a:lvl5pPr algn="ctr" indent="0" lvl="4" marL="18288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5pPr>
            <a:lvl6pPr algn="ctr" indent="0" lvl="5" marL="22860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6pPr>
            <a:lvl7pPr algn="ctr" indent="0" lvl="6" marL="27432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7pPr>
            <a:lvl8pPr algn="ctr" indent="0" lvl="7" marL="32004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8pPr>
            <a:lvl9pPr algn="ctr" indent="0" lvl="8" marL="3657600">
              <a:buNone/>
              <a:defRPr dirty="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1048587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34F203BF-16B6-48F0-8830-41AA3A339DFD}" type="datetime1">
              <a:t>3/31/2024</a:t>
            </a:fld>
            <a:endParaRPr dirty="0" lang="en-US"/>
          </a:p>
        </p:txBody>
      </p:sp>
      <p:sp>
        <p:nvSpPr>
          <p:cNvPr id="1048588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58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F9E7CF0-6AF9-430B-BEFF-8FE5BB973AB9}" type="slidenum"/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1013800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7" name="Vertical Text Placeholder 2"/>
          <p:cNvSpPr>
            <a:spLocks noGrp="1"/>
          </p:cNvSpPr>
          <p:nvPr>
            <p:ph type="body" idx="1"/>
          </p:nvPr>
        </p:nvSpPr>
        <p:spPr/>
        <p:txBody>
          <a:bodyPr anchor="t" rtlCol="0"/>
          <a:lstStyle>
            <a:lvl1pPr algn="l" lvl="0"/>
            <a:lvl2pPr algn="l" lvl="1"/>
            <a:lvl3pPr algn="l" lvl="2"/>
            <a:lvl4pPr algn="l" lvl="3"/>
            <a:lvl5pPr algn="l" lvl="4"/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BB6CC941-F101-4305-8A29-C1BD0CD6F92B}" type="datetime1">
              <a:t>3/31/2024</a:t>
            </a:fld>
            <a:endParaRPr dirty="0"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7BC4C101-07FD-410A-9776-6FDBC625D318}" type="slidenum"/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Rectangle 6"/>
          <p:cNvSpPr>
            <a:spLocks noChangeAspect="1"/>
          </p:cNvSpPr>
          <p:nvPr/>
        </p:nvSpPr>
        <p:spPr>
          <a:xfrm rot="0"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2" name="Vertical Title 1"/>
          <p:cNvSpPr>
            <a:spLocks noGrp="1"/>
          </p:cNvSpPr>
          <p:nvPr>
            <p:ph type="title"/>
          </p:nvPr>
        </p:nvSpPr>
        <p:spPr>
          <a:xfrm rot="0">
            <a:off x="8204200" y="863600"/>
            <a:ext cx="3124200" cy="4807326"/>
          </a:xfrm>
        </p:spPr>
        <p:txBody>
          <a:bodyPr anchor="ctr" rtlCol="0"/>
          <a:lstStyle>
            <a:lvl1pPr lvl="0">
              <a:defRPr dirty="0" lang="en-US">
                <a:solidFill>
                  <a:srgbClr val="FFFFFF"/>
                </a:solidFill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idx="1"/>
          </p:nvPr>
        </p:nvSpPr>
        <p:spPr>
          <a:xfrm rot="0">
            <a:off x="774923" y="863600"/>
            <a:ext cx="7161625" cy="4807326"/>
          </a:xfrm>
        </p:spPr>
        <p:txBody>
          <a:bodyPr anchor="t"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24" name="Rectangle 7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5" name="Rectangle 8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6" name="Rectangle 9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7" name="Date Placeholder 10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2325F7-869C-448B-BA56-E56616542B9C}" type="datetime1">
              <a:t>3/31/2024</a:t>
            </a:fld>
            <a:endParaRPr dirty="0" lang="en-US"/>
          </a:p>
        </p:txBody>
      </p:sp>
      <p:sp>
        <p:nvSpPr>
          <p:cNvPr id="1048628" name="Footer Placeholder 11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29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EBC6ADC4-4E02-4277-935A-AB61130A99BB}" type="slidenum"/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 rot="0">
            <a:off x="581192" y="702156"/>
            <a:ext cx="11029616" cy="530296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 rot="0">
            <a:off x="581192" y="1302026"/>
            <a:ext cx="11029615" cy="4673324"/>
          </a:xfrm>
        </p:spPr>
        <p:txBody>
          <a:bodyPr rtlCol="0"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09FD363A-8403-4FDD-9751-02C1BBB1214B}" type="datetime1">
              <a:t>3/31/2024</a:t>
            </a:fld>
            <a:endParaRPr dirty="0" lang="en-US"/>
          </a:p>
        </p:txBody>
      </p:sp>
      <p:sp>
        <p:nvSpPr>
          <p:cNvPr id="1048596" name="Footer Placeholder 4" hidden="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Footer</a:t>
            </a:r>
            <a:endParaRPr dirty="0" lang="en-US"/>
          </a:p>
        </p:txBody>
      </p:sp>
      <p:sp>
        <p:nvSpPr>
          <p:cNvPr id="1048597" name="Slide Number Placeholder 5" hidden="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dirty="0" lang="en-US"/>
              <a:t>&lt;#&gt;</a:t>
            </a:r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7"/>
          <p:cNvSpPr>
            <a:spLocks noChangeAspect="1"/>
          </p:cNvSpPr>
          <p:nvPr/>
        </p:nvSpPr>
        <p:spPr>
          <a:xfrm rot="0"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 rot="0">
            <a:off x="581193" y="2393950"/>
            <a:ext cx="11029615" cy="2147467"/>
          </a:xfrm>
        </p:spPr>
        <p:txBody>
          <a:bodyPr anchor="b" rtlCol="0">
            <a:normAutofit/>
          </a:bodyPr>
          <a:lstStyle>
            <a:lvl1pPr algn="l" lvl="0">
              <a:defRPr b="0" cap="all" dirty="0" sz="36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4541417"/>
            <a:ext cx="11029615" cy="600556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cap="all" dirty="0" sz="1800" lang="en-US">
                <a:solidFill>
                  <a:schemeClr val="accent1"/>
                </a:solidFill>
              </a:defRPr>
            </a:lvl1pPr>
            <a:lvl2pPr indent="0" lvl="1" marL="457200">
              <a:buNone/>
              <a:defRPr dirty="0" sz="1800" lang="en-US">
                <a:solidFill>
                  <a:schemeClr val="tx1">
                    <a:tint val="75000"/>
                  </a:schemeClr>
                </a:solidFill>
              </a:defRPr>
            </a:lvl2pPr>
            <a:lvl3pPr indent="0" lvl="2" marL="914400">
              <a:buNone/>
              <a:defRPr dirty="0" sz="1600" lang="en-US">
                <a:solidFill>
                  <a:schemeClr val="tx1">
                    <a:tint val="75000"/>
                  </a:schemeClr>
                </a:solidFill>
              </a:defRPr>
            </a:lvl3pPr>
            <a:lvl4pPr indent="0" lvl="3" marL="1371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4pPr>
            <a:lvl5pPr indent="0" lvl="4" marL="18288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5pPr>
            <a:lvl6pPr indent="0" lvl="5" marL="22860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6pPr>
            <a:lvl7pPr indent="0" lvl="6" marL="27432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7pPr>
            <a:lvl8pPr indent="0" lvl="7" marL="32004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8pPr>
            <a:lvl9pPr indent="0" lvl="8" marL="3657600">
              <a:buNone/>
              <a:defRPr dirty="0" sz="1400" 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86DF0FA-3E9B-4EF9-800A-29389C2C0B36}" type="datetime1">
              <a:t>3/31/2024</a:t>
            </a:fld>
            <a:endParaRPr dirty="0" lang="en-US"/>
          </a:p>
        </p:txBody>
      </p:sp>
      <p:sp>
        <p:nvSpPr>
          <p:cNvPr id="1048645" name="Footer Placeholder 8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4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2D1003CF-CA0E-40D4-ADFB-6F3FA29CC92B}" type="slidenum"/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 rot="0">
            <a:off x="581193" y="729658"/>
            <a:ext cx="11029616" cy="49285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 rot="0">
            <a:off x="581193" y="1391479"/>
            <a:ext cx="5194766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49" name="Content Placeholder 3"/>
          <p:cNvSpPr>
            <a:spLocks noGrp="1"/>
          </p:cNvSpPr>
          <p:nvPr>
            <p:ph idx="2"/>
          </p:nvPr>
        </p:nvSpPr>
        <p:spPr>
          <a:xfrm rot="0">
            <a:off x="6416038" y="1391479"/>
            <a:ext cx="5194769" cy="4469572"/>
          </a:xfrm>
        </p:spPr>
        <p:txBody>
          <a:bodyPr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59530B53-43FF-4E52-ADC0-D1F6335B6511}" type="datetime1">
              <a:t>3/31/2024</a:t>
            </a:fld>
            <a:endParaRPr dirty="0"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D4689618-70DE-444C-A513-EFF47D55CEA7}" type="slidenum"/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cust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 idx="10"/>
          </p:nvPr>
        </p:nvSpPr>
        <p:spPr>
          <a:xfrm rot="0">
            <a:off x="581193" y="729658"/>
            <a:ext cx="11029616" cy="988332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1"/>
          </p:nvPr>
        </p:nvSpPr>
        <p:spPr>
          <a:xfrm rot="0">
            <a:off x="581190" y="2250891"/>
            <a:ext cx="5194769" cy="557784"/>
          </a:xfrm>
        </p:spPr>
        <p:txBody>
          <a:bodyPr anchor="ctr" rtlCol="0">
            <a:noAutofit/>
          </a:bodyPr>
          <a:lstStyle>
            <a:lvl1pPr indent="0" lvl="0" marL="0"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5" name="Content Placeholder 3"/>
          <p:cNvSpPr>
            <a:spLocks noGrp="1"/>
          </p:cNvSpPr>
          <p:nvPr>
            <p:ph idx="12"/>
          </p:nvPr>
        </p:nvSpPr>
        <p:spPr>
          <a:xfrm rot="0">
            <a:off x="581193" y="2926052"/>
            <a:ext cx="5194766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6" name="Text Placeholder 4"/>
          <p:cNvSpPr>
            <a:spLocks noGrp="1"/>
          </p:cNvSpPr>
          <p:nvPr>
            <p:ph type="body" idx="13"/>
          </p:nvPr>
        </p:nvSpPr>
        <p:spPr>
          <a:xfrm rot="0">
            <a:off x="6416038" y="2250892"/>
            <a:ext cx="5194770" cy="553373"/>
          </a:xfrm>
        </p:spPr>
        <p:txBody>
          <a:bodyPr anchor="ctr" rtlCol="0">
            <a:noAutofit/>
          </a:bodyPr>
          <a:lstStyle>
            <a:lvl1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  <a:defRPr b="0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indent="0" lvl="1" marL="457200">
              <a:buNone/>
              <a:defRPr b="1" dirty="0" sz="2000" lang="en-US">
                <a:latin typeface="+mn-lt"/>
              </a:defRPr>
            </a:lvl2pPr>
            <a:lvl3pPr indent="0" lvl="2" marL="914400">
              <a:buNone/>
              <a:defRPr b="1" dirty="0" sz="1800" lang="en-US">
                <a:latin typeface="+mn-lt"/>
              </a:defRPr>
            </a:lvl3pPr>
            <a:lvl4pPr indent="0" lvl="3" marL="1371600">
              <a:buNone/>
              <a:defRPr b="1" dirty="0" sz="1600" lang="en-US">
                <a:latin typeface="+mn-lt"/>
              </a:defRPr>
            </a:lvl4pPr>
            <a:lvl5pPr indent="0" lvl="4" marL="1828800">
              <a:buNone/>
              <a:defRPr b="1" dirty="0" sz="1600" lang="en-US">
                <a:latin typeface="+mn-lt"/>
              </a:defRPr>
            </a:lvl5pPr>
            <a:lvl6pPr indent="0" lvl="5" marL="2286000">
              <a:buNone/>
              <a:defRPr b="1" dirty="0" sz="1600" lang="en-US">
                <a:latin typeface="+mn-lt"/>
              </a:defRPr>
            </a:lvl6pPr>
            <a:lvl7pPr indent="0" lvl="6" marL="2743200">
              <a:buNone/>
              <a:defRPr b="1" dirty="0" sz="1600" lang="en-US">
                <a:latin typeface="+mn-lt"/>
              </a:defRPr>
            </a:lvl7pPr>
            <a:lvl8pPr indent="0" lvl="7" marL="3200400">
              <a:buNone/>
              <a:defRPr b="1" dirty="0" sz="1600" lang="en-US">
                <a:latin typeface="+mn-lt"/>
              </a:defRPr>
            </a:lvl8pPr>
            <a:lvl9pPr indent="0" lvl="8" marL="3657600">
              <a:buNone/>
              <a:defRPr b="1" dirty="0" sz="1600" lang="en-US">
                <a:latin typeface="+mn-lt"/>
              </a:defRPr>
            </a:lvl9pPr>
          </a:lstStyle>
          <a:p>
            <a:pPr algn="l" indent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/>
              <a:buNone/>
            </a:pPr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57" name="Content Placeholder 5"/>
          <p:cNvSpPr>
            <a:spLocks noGrp="1"/>
          </p:cNvSpPr>
          <p:nvPr>
            <p:ph idx="14"/>
          </p:nvPr>
        </p:nvSpPr>
        <p:spPr>
          <a:xfrm rot="0">
            <a:off x="6416037" y="2926052"/>
            <a:ext cx="5194771" cy="2934999"/>
          </a:xfrm>
        </p:spPr>
        <p:txBody>
          <a:bodyPr anchor="t" rtlCol="0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5"/>
          </p:nvPr>
        </p:nvSpPr>
        <p:spPr/>
        <p:txBody>
          <a:bodyPr rtlCol="0"/>
          <a:p>
            <a:fld id="{21F2BDD3-CBC3-4DFE-BC8A-E1D0714965F2}" type="datetime1">
              <a:t>3/31/2024</a:t>
            </a:fld>
            <a:endParaRPr dirty="0"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6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 rtlCol="0"/>
          <a:p>
            <a:fld id="{CEDDCAA5-4B06-4E0B-A800-2BAADDA380EB}" type="slidenum"/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 rot="0">
            <a:off x="575894" y="729658"/>
            <a:ext cx="11029616" cy="592245"/>
          </a:xfrm>
        </p:spPr>
        <p:txBody>
          <a:bodyPr rtlCol="0"/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945B2DA3-87E6-4D48-8370-0CE25F59FE60}" type="datetime1">
              <a:t>3/31/2024</a:t>
            </a:fld>
            <a:endParaRPr dirty="0" lang="en-US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CEC1E73-B6E5-413F-9F83-CFA9D8817E7C}" type="slidenum"/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11BFC62-B18D-4F34-BC5E-3C56347DFBE9}" type="datetime1">
              <a:t>3/31/2024</a:t>
            </a:fld>
            <a:endParaRPr dirty="0" lang="en-US"/>
          </a:p>
        </p:txBody>
      </p:sp>
      <p:sp>
        <p:nvSpPr>
          <p:cNvPr id="1048662" name="Footer Placeholder 2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61575605-0791-4106-B54A-37EABEE0DACF}" type="slidenum"/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8"/>
          <p:cNvSpPr>
            <a:spLocks noChangeAspect="1"/>
          </p:cNvSpPr>
          <p:nvPr/>
        </p:nvSpPr>
        <p:spPr>
          <a:xfrm rot="0"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 rot="0">
            <a:off x="767857" y="933450"/>
            <a:ext cx="3031852" cy="1722419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>
          <a:xfrm rot="0">
            <a:off x="4900928" y="1179829"/>
            <a:ext cx="6650990" cy="4658216"/>
          </a:xfrm>
        </p:spPr>
        <p:txBody>
          <a:bodyPr anchor="ctr" rtlCol="0">
            <a:normAutofit/>
          </a:bodyPr>
          <a:lstStyle>
            <a:lvl1pPr lvl="0">
              <a:defRPr dirty="0" sz="2000" lang="en-US">
                <a:solidFill>
                  <a:schemeClr val="tx2"/>
                </a:solidFill>
              </a:defRPr>
            </a:lvl1pPr>
            <a:lvl2pPr lvl="1">
              <a:defRPr dirty="0" sz="1800" lang="en-US">
                <a:solidFill>
                  <a:schemeClr val="tx2"/>
                </a:solidFill>
              </a:defRPr>
            </a:lvl2pPr>
            <a:lvl3pPr lvl="2">
              <a:defRPr dirty="0" sz="1600" lang="en-US">
                <a:solidFill>
                  <a:schemeClr val="tx2"/>
                </a:solidFill>
              </a:defRPr>
            </a:lvl3pPr>
            <a:lvl4pPr lvl="3">
              <a:defRPr dirty="0" sz="1400" lang="en-US">
                <a:solidFill>
                  <a:schemeClr val="tx2"/>
                </a:solidFill>
              </a:defRPr>
            </a:lvl4pPr>
            <a:lvl5pPr lvl="4">
              <a:defRPr dirty="0" sz="1400" lang="en-US">
                <a:solidFill>
                  <a:schemeClr val="tx2"/>
                </a:solidFill>
              </a:defRPr>
            </a:lvl5pPr>
            <a:lvl6pPr lvl="5">
              <a:defRPr dirty="0" sz="1400" lang="en-US">
                <a:solidFill>
                  <a:schemeClr val="tx2"/>
                </a:solidFill>
              </a:defRPr>
            </a:lvl6pPr>
            <a:lvl7pPr lvl="6">
              <a:defRPr dirty="0" sz="1400" lang="en-US">
                <a:solidFill>
                  <a:schemeClr val="tx2"/>
                </a:solidFill>
              </a:defRPr>
            </a:lvl7pPr>
            <a:lvl8pPr lvl="7">
              <a:defRPr dirty="0" sz="1400" lang="en-US">
                <a:solidFill>
                  <a:schemeClr val="tx2"/>
                </a:solidFill>
              </a:defRPr>
            </a:lvl8pPr>
            <a:lvl9pPr lvl="8">
              <a:defRPr dirty="0" sz="1400" lang="en-US">
                <a:solidFill>
                  <a:schemeClr val="tx2"/>
                </a:solidFill>
              </a:defRPr>
            </a:lvl9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667" name="Text Placeholder 3"/>
          <p:cNvSpPr>
            <a:spLocks noGrp="1"/>
          </p:cNvSpPr>
          <p:nvPr>
            <p:ph type="body" idx="2"/>
          </p:nvPr>
        </p:nvSpPr>
        <p:spPr>
          <a:xfrm rot="0">
            <a:off x="767857" y="2836654"/>
            <a:ext cx="3031852" cy="3001392"/>
          </a:xfrm>
        </p:spPr>
        <p:txBody>
          <a:bodyPr anchor="t" rtlCol="0">
            <a:normAutofit/>
          </a:bodyPr>
          <a:lstStyle>
            <a:lvl1pPr algn="l" indent="0" lvl="0" marL="0">
              <a:buNone/>
              <a:defRPr dirty="0" sz="1600" lang="en-US">
                <a:solidFill>
                  <a:srgbClr val="FFFFFF"/>
                </a:solidFill>
              </a:defRPr>
            </a:lvl1pPr>
            <a:lvl2pPr indent="0" lvl="1" marL="457200">
              <a:buNone/>
              <a:defRPr dirty="0" sz="11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68" name="Date Placeholder 7"/>
          <p:cNvSpPr>
            <a:spLocks noGrp="1"/>
          </p:cNvSpPr>
          <p:nvPr>
            <p:ph type="dt" sz="half" idx="10"/>
          </p:nvPr>
        </p:nvSpPr>
        <p:spPr>
          <a:xfrm rot="0">
            <a:off x="7605950" y="6456916"/>
            <a:ext cx="2844799" cy="365125"/>
          </a:xfrm>
        </p:spPr>
        <p:txBody>
          <a:bodyPr rtlCol="0"/>
          <a:p>
            <a:fld id="{5115AC2C-F7B6-49DD-9DCA-64006745128E}" type="datetime1">
              <a:t>3/31/2024</a:t>
            </a:fld>
            <a:endParaRPr dirty="0" lang="en-US"/>
          </a:p>
        </p:txBody>
      </p:sp>
      <p:sp>
        <p:nvSpPr>
          <p:cNvPr id="1048669" name="Footer Placeholder 9"/>
          <p:cNvSpPr>
            <a:spLocks noGrp="1"/>
          </p:cNvSpPr>
          <p:nvPr>
            <p:ph type="ftr" sz="quarter" idx="11"/>
          </p:nvPr>
        </p:nvSpPr>
        <p:spPr>
          <a:xfrm rot="0">
            <a:off x="581192" y="6452590"/>
            <a:ext cx="6917210" cy="365125"/>
          </a:xfrm>
          <a:prstGeom prst="rect"/>
        </p:spPr>
        <p:txBody>
          <a:bodyPr rtlCol="0"/>
          <a:p>
            <a:r>
              <a:rPr dirty="0" lang="en-US"/>
              <a:t/>
            </a:r>
            <a:endParaRPr dirty="0" lang="en-US"/>
          </a:p>
        </p:txBody>
      </p:sp>
      <p:sp>
        <p:nvSpPr>
          <p:cNvPr id="1048670" name="Slide Number Placeholder 10"/>
          <p:cNvSpPr>
            <a:spLocks noGrp="1"/>
          </p:cNvSpPr>
          <p:nvPr>
            <p:ph type="sldNum" sz="quarter" idx="12"/>
          </p:nvPr>
        </p:nvSpPr>
        <p:spPr>
          <a:xfrm rot="0">
            <a:off x="10558300" y="6456916"/>
            <a:ext cx="1052509" cy="365125"/>
          </a:xfrm>
        </p:spPr>
        <p:txBody>
          <a:bodyPr rtlCol="0"/>
          <a:p>
            <a:fld id="{80CDF7B8-9FDE-4C1F-B7D9-83E8E982863F}" type="slidenum"/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 rot="0">
            <a:off x="581193" y="4693388"/>
            <a:ext cx="11029616" cy="566738"/>
          </a:xfrm>
        </p:spPr>
        <p:txBody>
          <a:bodyPr anchor="b" rtlCol="0">
            <a:normAutofit/>
          </a:bodyPr>
          <a:lstStyle>
            <a:lvl1pPr algn="l" lvl="0">
              <a:defRPr b="0" dirty="0" sz="24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631" name="Picture Placeholder 2"/>
          <p:cNvSpPr>
            <a:spLocks noChangeAspect="1" noGrp="1"/>
          </p:cNvSpPr>
          <p:nvPr>
            <p:ph type="pic" idx="1"/>
          </p:nvPr>
        </p:nvSpPr>
        <p:spPr>
          <a:xfrm rot="0">
            <a:off x="447817" y="641350"/>
            <a:ext cx="11290860" cy="3651249"/>
          </a:xfrm>
        </p:spPr>
        <p:txBody>
          <a:bodyPr anchor="t" rtlCol="0">
            <a:normAutofit/>
          </a:bodyPr>
          <a:lstStyle>
            <a:lvl1pPr algn="ctr" indent="0" lvl="0" marL="0">
              <a:buNone/>
              <a:defRPr dirty="0" sz="1600" lang="en-US"/>
            </a:lvl1pPr>
            <a:lvl2pPr indent="0" lvl="1" marL="457200">
              <a:buNone/>
              <a:defRPr dirty="0" sz="1600" lang="en-US"/>
            </a:lvl2pPr>
            <a:lvl3pPr indent="0" lvl="2" marL="914400">
              <a:buNone/>
              <a:defRPr dirty="0" sz="1600" lang="en-US"/>
            </a:lvl3pPr>
            <a:lvl4pPr indent="0" lvl="3" marL="1371600">
              <a:buNone/>
              <a:defRPr dirty="0" sz="1600" lang="en-US"/>
            </a:lvl4pPr>
            <a:lvl5pPr indent="0" lvl="4" marL="1828800">
              <a:buNone/>
              <a:defRPr dirty="0" sz="1600" lang="en-US"/>
            </a:lvl5pPr>
            <a:lvl6pPr indent="0" lvl="5" marL="2286000">
              <a:buNone/>
              <a:defRPr dirty="0" sz="1600" lang="en-US"/>
            </a:lvl6pPr>
            <a:lvl7pPr indent="0" lvl="6" marL="2743200">
              <a:buNone/>
              <a:defRPr dirty="0" sz="1600" lang="en-US"/>
            </a:lvl7pPr>
            <a:lvl8pPr indent="0" lvl="7" marL="3200400">
              <a:buNone/>
              <a:defRPr dirty="0" sz="1600" lang="en-US"/>
            </a:lvl8pPr>
            <a:lvl9pPr indent="0" lvl="8" marL="3657600">
              <a:buNone/>
              <a:defRPr dirty="0" sz="1600" lang="en-US"/>
            </a:lvl9pPr>
          </a:lstStyle>
          <a:p>
            <a:r>
              <a:rPr dirty="0" lang="en-US"/>
              <a:t>Click icon to add picture</a:t>
            </a:r>
            <a:endParaRPr dirty="0" lang="en-US"/>
          </a:p>
        </p:txBody>
      </p:sp>
      <p:sp>
        <p:nvSpPr>
          <p:cNvPr id="1048632" name="Text Placeholder 3"/>
          <p:cNvSpPr>
            <a:spLocks noGrp="1"/>
          </p:cNvSpPr>
          <p:nvPr>
            <p:ph type="body" idx="2"/>
          </p:nvPr>
        </p:nvSpPr>
        <p:spPr>
          <a:xfrm rot="0">
            <a:off x="581192" y="5260127"/>
            <a:ext cx="11029617" cy="998147"/>
          </a:xfrm>
        </p:spPr>
        <p:txBody>
          <a:bodyPr anchor="t" rtlCol="0">
            <a:normAutofit/>
          </a:bodyPr>
          <a:lstStyle>
            <a:lvl1pPr indent="0" lvl="0" marL="0">
              <a:buNone/>
              <a:defRPr dirty="0" sz="1600" lang="en-US"/>
            </a:lvl1pPr>
            <a:lvl2pPr indent="0" lvl="1" marL="457200">
              <a:buNone/>
              <a:defRPr dirty="0" sz="1200" lang="en-US"/>
            </a:lvl2pPr>
            <a:lvl3pPr indent="0" lvl="2" marL="914400">
              <a:buNone/>
              <a:defRPr dirty="0" sz="1000" lang="en-US"/>
            </a:lvl3pPr>
            <a:lvl4pPr indent="0" lvl="3" marL="1371600">
              <a:buNone/>
              <a:defRPr dirty="0" sz="900" lang="en-US"/>
            </a:lvl4pPr>
            <a:lvl5pPr indent="0" lvl="4" marL="1828800">
              <a:buNone/>
              <a:defRPr dirty="0" sz="900" lang="en-US"/>
            </a:lvl5pPr>
            <a:lvl6pPr indent="0" lvl="5" marL="2286000">
              <a:buNone/>
              <a:defRPr dirty="0" sz="900" lang="en-US"/>
            </a:lvl6pPr>
            <a:lvl7pPr indent="0" lvl="6" marL="2743200">
              <a:buNone/>
              <a:defRPr dirty="0" sz="900" lang="en-US"/>
            </a:lvl7pPr>
            <a:lvl8pPr indent="0" lvl="7" marL="3200400">
              <a:buNone/>
              <a:defRPr dirty="0" sz="900" lang="en-US"/>
            </a:lvl8pPr>
            <a:lvl9pPr indent="0" lvl="8" marL="3657600">
              <a:buNone/>
              <a:defRPr dirty="0" sz="900" lang="en-US"/>
            </a:lvl9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6BBF1234-8F04-422C-ACF7-839B8FEA053E}" type="datetime1">
              <a:t>3/31/2024</a:t>
            </a:fld>
            <a:endParaRPr dirty="0"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 rot="0">
            <a:off x="581192" y="6423914"/>
            <a:ext cx="6917210" cy="365125"/>
          </a:xfrm>
          <a:prstGeom prst="rect"/>
        </p:spPr>
        <p:txBody>
          <a:bodyPr rtlCol="0"/>
          <a:p>
            <a:pPr algn="l"/>
            <a:r>
              <a:rPr dirty="0" lang="en-US"/>
              <a:t/>
            </a:r>
            <a:endParaRPr dirty="0"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p>
            <a:fld id="{FA2F6A0D-B542-43B7-8823-270680AA2F5F}" type="slidenum"/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 rot="0">
            <a:off x="7605950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247729-B3DA-4170-BCE4-BD599655D864}" type="datetime1">
              <a:t>3/31/2024</a:t>
            </a:fld>
            <a:endParaRPr dirty="0"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 rot="0">
            <a:off x="10558300" y="6423914"/>
            <a:ext cx="1052509" cy="365125"/>
          </a:xfrm>
          <a:prstGeom prst="rect"/>
        </p:spPr>
        <p:txBody>
          <a:bodyPr anchor="ctr" bIns="45720" lIns="91440" rIns="91440" rtlCol="0" tIns="45720" vert="horz"/>
          <a:lstStyle>
            <a:lvl1pPr algn="r" lvl="0">
              <a:defRPr dirty="0" sz="900" lang="en-US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E3E801-8B46-4CFB-9EFD-133709B9BBB9}" type="slidenum"/>
            <a:endParaRPr dirty="0" lang="en-US"/>
          </a:p>
        </p:txBody>
      </p:sp>
      <p:sp>
        <p:nvSpPr>
          <p:cNvPr id="1048580" name="Rectangle 8"/>
          <p:cNvSpPr/>
          <p:nvPr/>
        </p:nvSpPr>
        <p:spPr>
          <a:xfrm rot="0"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 rot="0"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 rot="0"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 rot="0">
            <a:off x="10485003" y="6437910"/>
            <a:ext cx="1125805" cy="365126"/>
          </a:xfrm>
          <a:prstGeom prst="rect"/>
          <a:noFill/>
        </p:spPr>
      </p:pic>
      <p:sp>
        <p:nvSpPr>
          <p:cNvPr id="1048583" name="Footer Placeholder 4" hidden="0"/>
          <p:cNvSpPr>
            <a:spLocks noGrp="1"/>
          </p:cNvSpPr>
          <p:nvPr>
            <p:ph type="ftr" sz="quarter" idx="3"/>
          </p:nvPr>
        </p:nvSpPr>
        <p:spPr>
          <a:xfrm rot="0">
            <a:off x="3327400" y="6248400"/>
            <a:ext cx="6908800" cy="381000"/>
          </a:xfrm>
          <a:prstGeom prst="rect"/>
        </p:spPr>
        <p:txBody>
          <a:bodyPr anchor="ctr" bIns="45720" lIns="91440" rIns="91440" rtlCol="0" tIns="45720" vert="horz"/>
          <a:lstStyle>
            <a:lvl1pPr algn="ctr" lvl="0">
              <a:defRPr dirty="0" sz="600" i="0" lang="en-US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dirty="0" lang="en-US"/>
              <a:t>Footer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lvl="0" rtl="0">
        <a:lnSpc>
          <a:spcPct val="100000"/>
        </a:lnSpc>
        <a:spcBef>
          <a:spcPct val="0"/>
        </a:spcBef>
        <a:buNone/>
        <a:defRPr b="0" cap="all" dirty="0" sz="2800" lang="en-US">
          <a:solidFill>
            <a:schemeClr val="tx1">
              <a:lumMod val="75000"/>
              <a:lumOff val="25000"/>
            </a:schemeClr>
          </a:solidFill>
          <a:latin typeface="+mj-lt"/>
        </a:defRPr>
      </a:lvl1pPr>
      <a:lvl2pPr lvl="1">
        <a:defRPr dirty="0" lang="en-US">
          <a:solidFill>
            <a:schemeClr val="tx2"/>
          </a:solidFill>
        </a:defRPr>
      </a:lvl2pPr>
      <a:lvl3pPr lvl="2">
        <a:defRPr dirty="0" lang="en-US">
          <a:solidFill>
            <a:schemeClr val="tx2"/>
          </a:solidFill>
        </a:defRPr>
      </a:lvl3pPr>
      <a:lvl4pPr lvl="3">
        <a:defRPr dirty="0" lang="en-US">
          <a:solidFill>
            <a:schemeClr val="tx2"/>
          </a:solidFill>
        </a:defRPr>
      </a:lvl4pPr>
      <a:lvl5pPr lvl="4">
        <a:defRPr dirty="0" lang="en-US">
          <a:solidFill>
            <a:schemeClr val="tx2"/>
          </a:solidFill>
        </a:defRPr>
      </a:lvl5pPr>
      <a:lvl6pPr lvl="5">
        <a:defRPr dirty="0" lang="en-US">
          <a:solidFill>
            <a:schemeClr val="tx2"/>
          </a:solidFill>
        </a:defRPr>
      </a:lvl6pPr>
      <a:lvl7pPr lvl="6">
        <a:defRPr dirty="0" lang="en-US">
          <a:solidFill>
            <a:schemeClr val="tx2"/>
          </a:solidFill>
        </a:defRPr>
      </a:lvl7pPr>
      <a:lvl8pPr lvl="7">
        <a:defRPr dirty="0" lang="en-US">
          <a:solidFill>
            <a:schemeClr val="tx2"/>
          </a:solidFill>
        </a:defRPr>
      </a:lvl8pPr>
      <a:lvl9pPr lvl="8">
        <a:defRPr dirty="0" lang="en-US">
          <a:solidFill>
            <a:schemeClr val="tx2"/>
          </a:solidFill>
        </a:defRPr>
      </a:lvl9pPr>
    </p:titleStyle>
    <p:bodyStyle>
      <a:lvl1pPr algn="l" indent="-306000" lvl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700" lang="en-US">
          <a:solidFill>
            <a:schemeClr val="tx1">
              <a:lumMod val="75000"/>
              <a:lumOff val="25000"/>
            </a:schemeClr>
          </a:solidFill>
          <a:latin typeface="+mn-lt"/>
        </a:defRPr>
      </a:lvl1pPr>
      <a:lvl2pPr algn="l" indent="-306000" lvl="1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400" lang="en-US">
          <a:solidFill>
            <a:schemeClr val="tx1">
              <a:lumMod val="75000"/>
              <a:lumOff val="25000"/>
            </a:schemeClr>
          </a:solidFill>
          <a:latin typeface="+mn-lt"/>
        </a:defRPr>
      </a:lvl2pPr>
      <a:lvl3pPr algn="l" indent="-270000" lvl="2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300" lang="en-US">
          <a:solidFill>
            <a:schemeClr val="tx1">
              <a:lumMod val="75000"/>
              <a:lumOff val="25000"/>
            </a:schemeClr>
          </a:solidFill>
          <a:latin typeface="+mn-lt"/>
        </a:defRPr>
      </a:lvl3pPr>
      <a:lvl4pPr algn="l" indent="-234000" lvl="3" marL="1241999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4pPr>
      <a:lvl5pPr algn="l" indent="-234000" lvl="4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/>
        <a:buChar char=""/>
        <a:defRPr dirty="0" sz="1100" lang="en-US">
          <a:solidFill>
            <a:schemeClr val="tx1">
              <a:lumMod val="75000"/>
              <a:lumOff val="25000"/>
            </a:schemeClr>
          </a:solidFill>
          <a:latin typeface="+mn-lt"/>
        </a:defRPr>
      </a:lvl5pPr>
      <a:lvl6pPr algn="l" indent="-228600" lvl="5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6pPr>
      <a:lvl7pPr algn="l" indent="-228600" lvl="6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7pPr>
      <a:lvl8pPr algn="l" indent="-228600" lvl="7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8pPr>
      <a:lvl9pPr algn="l" indent="-228600" lvl="8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/>
        <a:buChar char=""/>
        <a:defRPr dirty="0" sz="1200" lang="en-US">
          <a:solidFill>
            <a:schemeClr val="tx2"/>
          </a:solidFill>
          <a:latin typeface="+mn-lt"/>
        </a:defRPr>
      </a:lvl9pPr>
    </p:bodyStyle>
    <p:otherStyle>
      <a:lvl1pPr algn="l" lvl="0" marL="0" rtl="0">
        <a:defRPr dirty="0" sz="1800" lang="en-US">
          <a:solidFill>
            <a:schemeClr val="tx1"/>
          </a:solidFill>
          <a:latin typeface="+mn-lt"/>
        </a:defRPr>
      </a:lvl1pPr>
      <a:lvl2pPr algn="l" lvl="1" marL="457200" rtl="0">
        <a:defRPr dirty="0" sz="1800" lang="en-US">
          <a:solidFill>
            <a:schemeClr val="tx1"/>
          </a:solidFill>
          <a:latin typeface="+mn-lt"/>
        </a:defRPr>
      </a:lvl2pPr>
      <a:lvl3pPr algn="l" lvl="2" marL="914400" rtl="0">
        <a:defRPr dirty="0" sz="1800" lang="en-US">
          <a:solidFill>
            <a:schemeClr val="tx1"/>
          </a:solidFill>
          <a:latin typeface="+mn-lt"/>
        </a:defRPr>
      </a:lvl3pPr>
      <a:lvl4pPr algn="l" lvl="3" marL="1371600" rtl="0">
        <a:defRPr dirty="0" sz="1800" lang="en-US">
          <a:solidFill>
            <a:schemeClr val="tx1"/>
          </a:solidFill>
          <a:latin typeface="+mn-lt"/>
        </a:defRPr>
      </a:lvl4pPr>
      <a:lvl5pPr algn="l" lvl="4" marL="1828800" rtl="0">
        <a:defRPr dirty="0" sz="1800" lang="en-US">
          <a:solidFill>
            <a:schemeClr val="tx1"/>
          </a:solidFill>
          <a:latin typeface="+mn-lt"/>
        </a:defRPr>
      </a:lvl5pPr>
      <a:lvl6pPr algn="l" lvl="5" marL="2286000" rtl="0">
        <a:defRPr dirty="0" sz="1800" lang="en-US">
          <a:solidFill>
            <a:schemeClr val="tx1"/>
          </a:solidFill>
          <a:latin typeface="+mn-lt"/>
        </a:defRPr>
      </a:lvl6pPr>
      <a:lvl7pPr algn="l" lvl="6" marL="2743200" rtl="0">
        <a:defRPr dirty="0" sz="1800" lang="en-US">
          <a:solidFill>
            <a:schemeClr val="tx1"/>
          </a:solidFill>
          <a:latin typeface="+mn-lt"/>
        </a:defRPr>
      </a:lvl7pPr>
      <a:lvl8pPr algn="l" lvl="7" marL="3200400" rtl="0">
        <a:defRPr dirty="0" sz="1800" lang="en-US">
          <a:solidFill>
            <a:schemeClr val="tx1"/>
          </a:solidFill>
          <a:latin typeface="+mn-lt"/>
        </a:defRPr>
      </a:lvl8pPr>
      <a:lvl9pPr algn="l" lvl="8" marL="3657600" rtl="0">
        <a:defRPr dirty="0" sz="1800" lang="en-US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 rot="0">
            <a:off x="1359108" y="1821635"/>
            <a:ext cx="9144000" cy="977778"/>
          </a:xfrm>
        </p:spPr>
        <p:txBody>
          <a:bodyPr rtlCol="0">
            <a:normAutofit fontScale="98333" lnSpcReduction="20000"/>
          </a:bodyPr>
          <a:p>
            <a:pPr algn="ctr"/>
            <a:r>
              <a:rPr b="1" dirty="0" lang="en-US">
                <a:solidFill>
                  <a:schemeClr val="accent1"/>
                </a:solidFill>
                <a:latin typeface="Helvetica Neue"/>
              </a:rPr>
              <a:t>Exploring Fandango Displayed Scores versus True User Ratings</a:t>
            </a:r>
            <a:endParaRPr b="1" dirty="0" lang="en-US">
              <a:solidFill>
                <a:schemeClr val="accent1"/>
              </a:solidFill>
              <a:latin typeface="Helvetica Neue"/>
            </a:endParaRPr>
          </a:p>
        </p:txBody>
      </p:sp>
      <p:sp>
        <p:nvSpPr>
          <p:cNvPr id="1048591" name="TextBox 2"/>
          <p:cNvSpPr txBox="1"/>
          <p:nvPr/>
        </p:nvSpPr>
        <p:spPr>
          <a:xfrm rot="0">
            <a:off x="-329781" y="1034320"/>
            <a:ext cx="12726649" cy="574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dirty="0" sz="32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CAPSTONE PROJECT</a:t>
            </a:r>
            <a:endParaRPr b="1" dirty="0" sz="32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1048592" name="TextBox 3"/>
          <p:cNvSpPr txBox="1"/>
          <p:nvPr/>
        </p:nvSpPr>
        <p:spPr>
          <a:xfrm rot="0">
            <a:off x="3117529" y="4586365"/>
            <a:ext cx="7980182" cy="1005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Presented By:</a:t>
            </a:r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1.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K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U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.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A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</a:rPr>
              <a:t>UTICAL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G</a:t>
            </a:r>
            <a:endParaRPr altLang="en-US" lang="zh-CN"/>
          </a:p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    Park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C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ollege of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ngineering and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</a:rPr>
              <a:t>echnology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References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5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dirty="0" sz="2400" lang="en-IN"/>
              <a:t>Reference from kaggle website </a:t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</a:p>
          <a:p>
            <a:pPr indent="0" marL="0">
              <a:buNone/>
            </a:pPr>
            <a:r>
              <a:rPr dirty="0" sz="2400" lang="en-IN"/>
              <a:t/>
            </a:r>
            <a:endParaRPr dirty="0" sz="24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4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4" cy="1325563"/>
          </a:xfrm>
        </p:spPr>
        <p:txBody>
          <a:bodyPr rtlCol="0"/>
          <a:p>
            <a:pPr algn="ctr"/>
            <a:r>
              <a:rPr b="1" dirty="0" lang="en-US">
                <a:solidFill>
                  <a:srgbClr val="002060"/>
                </a:solidFill>
                <a:latin typeface="Arial"/>
              </a:rPr>
              <a:t>THANK YOU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</p:spPr>
        <p:txBody>
          <a:bodyPr rtlCol="0"/>
          <a:p>
            <a:r>
              <a:rPr b="1" dirty="0" lang="en-US">
                <a:solidFill>
                  <a:srgbClr val="002060"/>
                </a:solidFill>
                <a:latin typeface="Arial"/>
              </a:rPr>
              <a:t>OUTLINE</a:t>
            </a:r>
            <a:endParaRPr b="1" dirty="0" lang="en-US">
              <a:solidFill>
                <a:srgbClr val="002060"/>
              </a:solidFill>
              <a:latin typeface="Arial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 rot="0">
            <a:off x="838200" y="1618938"/>
            <a:ext cx="11019021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</a:rPr>
              <a:t>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</a:rPr>
              <a:t>Proposed System/Solution</a:t>
            </a:r>
          </a:p>
          <a:p>
            <a:pPr indent="-305435" marL="305435"/>
            <a:r>
              <a:rPr b="1" dirty="0" sz="2000" lang="en-US">
                <a:latin typeface="Arial"/>
              </a:rPr>
              <a:t>System </a:t>
            </a:r>
            <a:r>
              <a:rPr b="1" dirty="0" sz="2000" lang="en-US">
                <a:latin typeface="Arial"/>
              </a:rPr>
              <a:t>Development Approach</a:t>
            </a:r>
          </a:p>
          <a:p>
            <a:pPr indent="-305435" marL="305435"/>
            <a:r>
              <a:rPr b="1" dirty="0" sz="2000" lang="en-US">
                <a:latin typeface="Arial"/>
              </a:rPr>
              <a:t>Algorithm &amp; Deployment  </a:t>
            </a:r>
          </a:p>
          <a:p>
            <a:pPr indent="-305435" marL="305435"/>
            <a:r>
              <a:rPr b="1" dirty="0" sz="2000" lang="en-US">
                <a:latin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</a:rPr>
              <a:t>Conclusion</a:t>
            </a:r>
          </a:p>
          <a:p>
            <a:pPr indent="-305435" marL="305435"/>
            <a:r>
              <a:rPr b="1" dirty="0" sz="2000" lang="en-US">
                <a:latin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</a:rPr>
              <a:t>References</a:t>
            </a:r>
          </a:p>
          <a:p>
            <a:pPr indent="-305435" marL="305435"/>
            <a:r>
              <a:rPr dirty="0" lang="en-US">
                <a:latin typeface="Arial"/>
              </a:rPr>
              <a:t/>
            </a:r>
            <a:endParaRPr dirty="0" lang="en-US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Problem Statement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 rot="0">
            <a:off x="581196" y="1237630"/>
            <a:ext cx="10900829" cy="4673327"/>
          </a:xfrm>
        </p:spPr>
        <p:txBody>
          <a:bodyPr rtlCol="0"/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Proposed Solution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3" name="Content Placeholder 1"/>
          <p:cNvSpPr>
            <a:spLocks noGrp="1"/>
          </p:cNvSpPr>
          <p:nvPr>
            <p:ph idx="1"/>
          </p:nvPr>
        </p:nvSpPr>
        <p:spPr>
          <a:xfrm rot="0"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r>
              <a:rPr b="1" dirty="0" sz="1200" lang="en-IN">
                <a:latin typeface="Calibri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Explore the relationship between popularity of a film and its rating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showing the relationship between rating and votes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</p:spPr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System  Approach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5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>Jupiter notebook</a:t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20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20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Algorithm &amp; Deployment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7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 fontScale="100000" lnSpcReduction="10000"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Comparison of Fandango Ratings to Other 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exploring the relationship between RT Critic reviews and RT User reviews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Calculate the Mean Absolute Difference between RT scores and RT User scores as described above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create a distribution showing the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i="1" lang="en-US">
                <a:solidFill>
                  <a:schemeClr val="tx1"/>
                </a:solidFill>
                <a:latin typeface="Helvetica Neue"/>
              </a:rPr>
              <a:t>absolute value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 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difference between Critics and Users on Rotten Tomatoes.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Display a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scatterplot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of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Rating versus the </a:t>
            </a:r>
            <a:r>
              <a:rPr b="1" dirty="0" sz="1800" lang="en-US" err="1">
                <a:solidFill>
                  <a:schemeClr val="tx1"/>
                </a:solidFill>
                <a:latin typeface="Helvetica Neue"/>
              </a:rPr>
              <a:t>Metacritic</a:t>
            </a: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 User rating.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Result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09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0" marL="0">
              <a:buNone/>
            </a:pPr>
            <a:r>
              <a:rPr b="1" dirty="0" sz="4000" lang="en-US">
                <a:solidFill>
                  <a:schemeClr val="tx1"/>
                </a:solidFill>
                <a:latin typeface="Helvetica Neue"/>
              </a:rPr>
              <a:t>Find a movie original ratings and find the scam </a:t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0" marL="0">
              <a:buNone/>
            </a:pPr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pic>
        <p:nvPicPr>
          <p:cNvPr id="2097153" name="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 flipH="0" flipV="0">
            <a:off x="2342502" y="2142524"/>
            <a:ext cx="7848171" cy="4412437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Conclusion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We can save the money and dont go into the scam 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p>
            <a:pPr indent="0" marL="0">
              <a:buNone/>
            </a:pPr>
            <a:r>
              <a:rPr b="1" dirty="0" sz="2000" lang="en-US">
                <a:latin typeface="+mn-lt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>It will save the movie and escape from scam websites</a:t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</a:p>
          <a:p>
            <a:pPr indent="-305435" marL="305435"/>
            <a:r>
              <a:rPr b="1" dirty="0" sz="1800" lang="en-US">
                <a:solidFill>
                  <a:schemeClr val="tx1"/>
                </a:solidFill>
                <a:latin typeface="Helvetica Neue"/>
              </a:rPr>
              <a:t/>
            </a:r>
            <a:endParaRPr b="1" dirty="0" sz="1800" lang="en-US">
              <a:solidFill>
                <a:schemeClr val="tx1"/>
              </a:solidFill>
              <a:latin typeface="Helvetica Neue"/>
            </a:endParaRPr>
          </a:p>
        </p:txBody>
      </p:sp>
      <p:sp>
        <p:nvSpPr>
          <p:cNvPr id="1048613" name="Title 4"/>
          <p:cNvSpPr txBox="1"/>
          <p:nvPr/>
        </p:nvSpPr>
        <p:spPr>
          <a:xfrm rot="0"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 fontScale="100000" lnSpcReduction="20000"/>
          </a:bodyPr>
          <a:lstStyle>
            <a:lvl1pPr algn="l" lvl="0" rtl="0">
              <a:lnSpc>
                <a:spcPct val="100000"/>
              </a:lnSpc>
              <a:spcBef>
                <a:spcPct val="0"/>
              </a:spcBef>
              <a:buNone/>
              <a:defRPr b="0" cap="all" dirty="0" sz="2800" lang="en-US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lvl="1">
              <a:defRPr dirty="0" lang="en-US">
                <a:solidFill>
                  <a:schemeClr val="tx2"/>
                </a:solidFill>
              </a:defRPr>
            </a:lvl2pPr>
            <a:lvl3pPr lvl="2">
              <a:defRPr dirty="0" lang="en-US">
                <a:solidFill>
                  <a:schemeClr val="tx2"/>
                </a:solidFill>
              </a:defRPr>
            </a:lvl3pPr>
            <a:lvl4pPr lvl="3">
              <a:defRPr dirty="0" lang="en-US">
                <a:solidFill>
                  <a:schemeClr val="tx2"/>
                </a:solidFill>
              </a:defRPr>
            </a:lvl4pPr>
            <a:lvl5pPr lvl="4">
              <a:defRPr dirty="0" lang="en-US">
                <a:solidFill>
                  <a:schemeClr val="tx2"/>
                </a:solidFill>
              </a:defRPr>
            </a:lvl5pPr>
            <a:lvl6pPr lvl="5">
              <a:defRPr dirty="0" lang="en-US">
                <a:solidFill>
                  <a:schemeClr val="tx2"/>
                </a:solidFill>
              </a:defRPr>
            </a:lvl6pPr>
            <a:lvl7pPr lvl="6">
              <a:defRPr dirty="0" lang="en-US">
                <a:solidFill>
                  <a:schemeClr val="tx2"/>
                </a:solidFill>
              </a:defRPr>
            </a:lvl7pPr>
            <a:lvl8pPr lvl="7">
              <a:defRPr dirty="0" lang="en-US">
                <a:solidFill>
                  <a:schemeClr val="tx2"/>
                </a:solidFill>
              </a:defRPr>
            </a:lvl8pPr>
            <a:lvl9pPr lvl="8">
              <a:defRPr dirty="0" lang="en-US"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</a:rPr>
              <a:t>Future scope</a:t>
            </a:r>
            <a:endParaRPr b="1" dirty="0" sz="4400" lang="en-US">
              <a:solidFill>
                <a:schemeClr val="accent1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M2102J20SI</dc:creator>
  <dcterms:created xsi:type="dcterms:W3CDTF">2024-03-30T15:56:17Z</dcterms:created>
  <dcterms:modified xsi:type="dcterms:W3CDTF">2024-04-03T08:17:37Z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79d422b48604473c862b9b55190f79ed</vt:lpwstr>
  </property>
</Properties>
</file>