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71" r:id="rId7"/>
    <p:sldId id="262" r:id="rId8"/>
    <p:sldId id="264" r:id="rId9"/>
    <p:sldId id="269" r:id="rId10"/>
    <p:sldId id="272" r:id="rId11"/>
    <p:sldId id="263" r:id="rId12"/>
    <p:sldId id="274" r:id="rId13"/>
    <p:sldId id="273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66346" y="2462864"/>
            <a:ext cx="671882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Gokulraj</a:t>
            </a:r>
            <a:r>
              <a:rPr lang="en-GB" sz="2400" dirty="0"/>
              <a:t> V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20324U09026 08711D29696AC119BE04AD8D952535DE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</a:t>
            </a:r>
            <a:r>
              <a:rPr lang="en-GB" sz="2400" dirty="0" err="1"/>
              <a:t>Dr.</a:t>
            </a:r>
            <a:r>
              <a:rPr lang="en-GB" sz="2400" dirty="0"/>
              <a:t> M. G. R. CHOCKALINGAM ARTS COLLEGE </a:t>
            </a:r>
          </a:p>
          <a:p>
            <a:r>
              <a:rPr lang="en-US" sz="2400" dirty="0"/>
              <a:t>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4652-51D6-F145-4418-F6909EF1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6208434" cy="949902"/>
          </a:xfrm>
        </p:spPr>
        <p:txBody>
          <a:bodyPr/>
          <a:lstStyle/>
          <a:p>
            <a:r>
              <a:rPr lang="en-GB" dirty="0"/>
              <a:t>Results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FD46-B3CE-FD57-5305-1973A35C0593}"/>
              </a:ext>
            </a:extLst>
          </p:cNvPr>
          <p:cNvSpPr txBox="1"/>
          <p:nvPr/>
        </p:nvSpPr>
        <p:spPr>
          <a:xfrm>
            <a:off x="755333" y="1860560"/>
            <a:ext cx="85491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i="1" dirty="0"/>
              <a:t>Improved Presentation – Provides an engaging alternative to resumes; easy navigation through sections.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Accessibility &amp; Responsiveness – Works on both desktop and mobile with responsive design.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Skill Demonstration – Showcases coding projects, certificates, and creativity using HTML, CSS, JS.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Professional Visibility – Enhances personal branding; useful for jobs, internships, and academics.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User Feedback – Positive reviews; well-structured and attractive; scope for adding more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35549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FE82E05-0E6B-2A5B-2102-D3D1ED6F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Screenshots/Output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6E3F-4835-0695-E476-52EF6F2F9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0" y="1172599"/>
            <a:ext cx="5899864" cy="5479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0A9-2707-81F4-1CD4-0A08B23C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7082026" cy="737744"/>
          </a:xfrm>
        </p:spPr>
        <p:txBody>
          <a:bodyPr/>
          <a:lstStyle/>
          <a:p>
            <a:r>
              <a:rPr lang="en-US"/>
              <a:t>GITHUB PAGE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D548A-1602-7248-340C-0C7F6F961A14}"/>
              </a:ext>
            </a:extLst>
          </p:cNvPr>
          <p:cNvSpPr txBox="1"/>
          <p:nvPr/>
        </p:nvSpPr>
        <p:spPr>
          <a:xfrm>
            <a:off x="755334" y="1626190"/>
            <a:ext cx="7893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PROJECT OUTPUT LINK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8AE57-7B3E-EB0A-8F04-2ED415D6673D}"/>
              </a:ext>
            </a:extLst>
          </p:cNvPr>
          <p:cNvSpPr txBox="1"/>
          <p:nvPr/>
        </p:nvSpPr>
        <p:spPr>
          <a:xfrm>
            <a:off x="2077023" y="3429000"/>
            <a:ext cx="77936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https://github.com/Gokul57058/digital-portfolio-.git</a:t>
            </a:r>
          </a:p>
        </p:txBody>
      </p:sp>
    </p:spTree>
    <p:extLst>
      <p:ext uri="{BB962C8B-B14F-4D97-AF65-F5344CB8AC3E}">
        <p14:creationId xmlns:p14="http://schemas.microsoft.com/office/powerpoint/2010/main" val="39014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3120-AB3A-2F5C-B065-1968A962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67663-C7D6-AFB4-D5DD-CE8C35521BFD}"/>
              </a:ext>
            </a:extLst>
          </p:cNvPr>
          <p:cNvSpPr txBox="1"/>
          <p:nvPr/>
        </p:nvSpPr>
        <p:spPr>
          <a:xfrm flipH="1">
            <a:off x="973423" y="2672270"/>
            <a:ext cx="6701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effectively showcases skills, experience, and achievements, enhancing career opportunities and personal branding in the digital landscape.</a:t>
            </a:r>
          </a:p>
        </p:txBody>
      </p:sp>
    </p:spTree>
    <p:extLst>
      <p:ext uri="{BB962C8B-B14F-4D97-AF65-F5344CB8AC3E}">
        <p14:creationId xmlns:p14="http://schemas.microsoft.com/office/powerpoint/2010/main" val="110464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6D09A-1F37-9984-9209-3A7AC1334CF3}"/>
              </a:ext>
            </a:extLst>
          </p:cNvPr>
          <p:cNvSpPr txBox="1"/>
          <p:nvPr/>
        </p:nvSpPr>
        <p:spPr>
          <a:xfrm>
            <a:off x="739774" y="2123271"/>
            <a:ext cx="745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DIGITAL PORTFOLIO USING FRONT END WEB DEVELOPMENTTITLE(HTML, CSS &amp; JAVASCRIPT)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B3B8-229B-6F45-689E-8A54AD53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97" y="959518"/>
            <a:ext cx="7394021" cy="1074701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05980-1E96-0067-1AD1-921416515B43}"/>
              </a:ext>
            </a:extLst>
          </p:cNvPr>
          <p:cNvSpPr txBox="1"/>
          <p:nvPr/>
        </p:nvSpPr>
        <p:spPr>
          <a:xfrm>
            <a:off x="833031" y="2561643"/>
            <a:ext cx="684208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/>
              <a:t>Traditional resumes and static documents often fail to effectively showcase an individual's skills, achievements, and experiences, limiting their ability to stand out in a competitive environment. A digital portfolio addresses this issue by providing an interactive and dynamic platform to showcase one's work and skills.</a:t>
            </a:r>
          </a:p>
        </p:txBody>
      </p:sp>
    </p:spTree>
    <p:extLst>
      <p:ext uri="{BB962C8B-B14F-4D97-AF65-F5344CB8AC3E}">
        <p14:creationId xmlns:p14="http://schemas.microsoft.com/office/powerpoint/2010/main" val="374906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848C2-10DA-A48D-EB6D-D4F54EB1AE9B}"/>
              </a:ext>
            </a:extLst>
          </p:cNvPr>
          <p:cNvSpPr txBox="1"/>
          <p:nvPr/>
        </p:nvSpPr>
        <p:spPr>
          <a:xfrm>
            <a:off x="676275" y="2745571"/>
            <a:ext cx="74786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A *Digital Portfolio* is an online platform that showcases an individual's:- Skills- Experience- Achievements- </a:t>
            </a:r>
            <a:r>
              <a:rPr lang="en-US" b="1" i="1" dirty="0" err="1"/>
              <a:t>ProjectsIt's</a:t>
            </a:r>
            <a:r>
              <a:rPr lang="en-US" b="1" i="1" dirty="0"/>
              <a:t> a dynamic and interactive way to present one's professional identity, enhance career opportunities, and build a personal brand. The project involves designing and developing a digital portfolio website that highlights an individual's strengths and </a:t>
            </a:r>
            <a:r>
              <a:rPr lang="en-US" b="1" i="1" dirty="0" err="1"/>
              <a:t>accomplishments.Is</a:t>
            </a:r>
            <a:r>
              <a:rPr lang="en-US" b="1" i="1" dirty="0"/>
              <a:t> that a good starting point?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1875-3FD4-03D5-4C2E-7EAD3089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5896438" cy="738664"/>
          </a:xfrm>
        </p:spPr>
        <p:txBody>
          <a:bodyPr/>
          <a:lstStyle/>
          <a:p>
            <a:r>
              <a:rPr lang="en-GB" dirty="0"/>
              <a:t> ARE THE END USERS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4C881-062F-EA1F-9527-289E63014DDB}"/>
              </a:ext>
            </a:extLst>
          </p:cNvPr>
          <p:cNvSpPr txBox="1"/>
          <p:nvPr/>
        </p:nvSpPr>
        <p:spPr>
          <a:xfrm>
            <a:off x="911031" y="1947919"/>
            <a:ext cx="70012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i="1" dirty="0"/>
              <a:t>Recruiters / Employers – to assess candidate’s skills, projects, and achievements.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Academic Institutions – for evaluating students’ qualifications, projects, and certifications.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Clients – to check credibility and skills before offering freelance or professional work.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Peers / Colleagues – to collaborate, share ideas, or review work.</a:t>
            </a:r>
          </a:p>
          <a:p>
            <a:pPr>
              <a:buFont typeface="+mj-lt"/>
              <a:buAutoNum type="arabicPeriod"/>
            </a:pPr>
            <a:r>
              <a:rPr lang="en-GB" b="1" i="1" dirty="0"/>
              <a:t>Self – for personal branding, career growth, and tracking achievements.</a:t>
            </a:r>
          </a:p>
        </p:txBody>
      </p:sp>
    </p:spTree>
    <p:extLst>
      <p:ext uri="{BB962C8B-B14F-4D97-AF65-F5344CB8AC3E}">
        <p14:creationId xmlns:p14="http://schemas.microsoft.com/office/powerpoint/2010/main" val="185079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</a:t>
            </a:r>
            <a:r>
              <a:rPr lang="en-GB" sz="3600" spc="10" dirty="0"/>
              <a:t>and  Technologies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62A92-28A6-4B1C-BAC3-5C8D8A880859}"/>
              </a:ext>
            </a:extLst>
          </p:cNvPr>
          <p:cNvSpPr txBox="1"/>
          <p:nvPr/>
        </p:nvSpPr>
        <p:spPr>
          <a:xfrm>
            <a:off x="3721704" y="2320930"/>
            <a:ext cx="5631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Website builders (e.g., </a:t>
            </a:r>
            <a:r>
              <a:rPr lang="en-US" b="1" i="1" dirty="0" err="1"/>
              <a:t>Wix</a:t>
            </a:r>
            <a:r>
              <a:rPr lang="en-US" b="1" i="1" dirty="0"/>
              <a:t>, WordPress)- Design tools (e.g., Adobe XD, </a:t>
            </a:r>
            <a:r>
              <a:rPr lang="en-US" b="1" i="1" dirty="0" err="1"/>
              <a:t>Figma</a:t>
            </a:r>
            <a:r>
              <a:rPr lang="en-US" b="1" i="1" dirty="0"/>
              <a:t>)- Coding languages (e.g., HTML, CSS, JavaScript)- Content management systems (e.g., WordPress, Ghost)- Hosting platforms (e.g., GitHub Pages, </a:t>
            </a:r>
            <a:r>
              <a:rPr lang="en-US" b="1" i="1" dirty="0" err="1"/>
              <a:t>Netlify</a:t>
            </a:r>
            <a:r>
              <a:rPr lang="en-US" b="1" i="1" dirty="0"/>
              <a:t>)These tools help create and manage a digital portfolio.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258" y="43923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78AA-BBAC-2C74-451E-F5627DD6C681}"/>
              </a:ext>
            </a:extLst>
          </p:cNvPr>
          <p:cNvSpPr txBox="1"/>
          <p:nvPr/>
        </p:nvSpPr>
        <p:spPr>
          <a:xfrm>
            <a:off x="1403984" y="2121579"/>
            <a:ext cx="69200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*Portfolio Design and Layout* for a digital portfolio should include:- Clear navigation- Visually appealing layout- Showcase of work and projects- Responsive design- Easy-to-read typography- Consistent </a:t>
            </a:r>
            <a:r>
              <a:rPr lang="en-US" b="1" i="1" dirty="0" err="1"/>
              <a:t>brandingThese</a:t>
            </a:r>
            <a:r>
              <a:rPr lang="en-US" b="1" i="1" dirty="0"/>
              <a:t> elements help create a professional and engaging online presence.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15" y="336955"/>
            <a:ext cx="9777679" cy="744279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8BB38-50A0-D4A0-499C-CF4AD5689CCE}"/>
              </a:ext>
            </a:extLst>
          </p:cNvPr>
          <p:cNvSpPr txBox="1"/>
          <p:nvPr/>
        </p:nvSpPr>
        <p:spPr>
          <a:xfrm>
            <a:off x="842689" y="1894723"/>
            <a:ext cx="75971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*Features and functionality* of a digital portfolio may include:- *Project showcases*: Detailed presentations of individual projects- *Multimedia integration*: Images, videos, audio, and other media- *Responsive design*: Adapts to different screen sizes and devices- *Easy navigation*: Intuitive layout and navigation- *Contact information*: Contact form, email, and social media links- *Customization*: Ability to tailor the portfolio to individual needs and </a:t>
            </a:r>
            <a:r>
              <a:rPr lang="en-US" b="1" i="1" dirty="0" err="1"/>
              <a:t>brandThese</a:t>
            </a:r>
            <a:r>
              <a:rPr lang="en-US" b="1" i="1" dirty="0"/>
              <a:t> features enhance the user experience and effectively showcase an individual's work and skills.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 ARE THE END USERS</vt:lpstr>
      <vt:lpstr>TOOLS and  Technologies</vt:lpstr>
      <vt:lpstr>PowerPoint Presentation</vt:lpstr>
      <vt:lpstr>FEATURES AND FUNCTIONALITY</vt:lpstr>
      <vt:lpstr>Results </vt:lpstr>
      <vt:lpstr>Screenshots/Output</vt:lpstr>
      <vt:lpstr>GITHUB PAGE LINK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Gokulraj V</cp:lastModifiedBy>
  <cp:revision>31</cp:revision>
  <dcterms:created xsi:type="dcterms:W3CDTF">2024-03-29T15:07:22Z</dcterms:created>
  <dcterms:modified xsi:type="dcterms:W3CDTF">2025-09-10T04:01:41Z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